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6" r:id="rId9"/>
    <p:sldId id="265" r:id="rId10"/>
    <p:sldId id="264" r:id="rId11"/>
    <p:sldId id="267" r:id="rId12"/>
    <p:sldId id="272" r:id="rId13"/>
    <p:sldId id="273" r:id="rId14"/>
    <p:sldId id="274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wri Kurthkoti Sridhara Rao" userId="6f7bfc06-2e3d-4362-8467-825005047cd3" providerId="ADAL" clId="{B114E618-EBDA-41C5-A897-1B55C87B7C19}"/>
    <pc:docChg chg="modSld">
      <pc:chgData name="Gowri Kurthkoti Sridhara Rao" userId="6f7bfc06-2e3d-4362-8467-825005047cd3" providerId="ADAL" clId="{B114E618-EBDA-41C5-A897-1B55C87B7C19}" dt="2022-04-22T05:43:22.190" v="1" actId="20577"/>
      <pc:docMkLst>
        <pc:docMk/>
      </pc:docMkLst>
      <pc:sldChg chg="modSp mod">
        <pc:chgData name="Gowri Kurthkoti Sridhara Rao" userId="6f7bfc06-2e3d-4362-8467-825005047cd3" providerId="ADAL" clId="{B114E618-EBDA-41C5-A897-1B55C87B7C19}" dt="2022-04-22T05:43:22.190" v="1" actId="20577"/>
        <pc:sldMkLst>
          <pc:docMk/>
          <pc:sldMk cId="2984733839" sldId="269"/>
        </pc:sldMkLst>
        <pc:spChg chg="mod">
          <ac:chgData name="Gowri Kurthkoti Sridhara Rao" userId="6f7bfc06-2e3d-4362-8467-825005047cd3" providerId="ADAL" clId="{B114E618-EBDA-41C5-A897-1B55C87B7C19}" dt="2022-04-22T05:43:22.190" v="1" actId="20577"/>
          <ac:spMkLst>
            <pc:docMk/>
            <pc:sldMk cId="2984733839" sldId="269"/>
            <ac:spMk id="3" creationId="{6668ED64-5714-438F-9E6C-670D9F7988E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CC8513-777D-4D0B-9085-F1B53980929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3279CAB-D3B1-4FAC-81EA-6E7D79F503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Camera-based Lane detection</a:t>
          </a:r>
        </a:p>
      </dgm:t>
    </dgm:pt>
    <dgm:pt modelId="{FCB849C6-6FB2-48D6-AB43-7F95240937C9}" type="parTrans" cxnId="{0BE3A5A9-44F8-4896-AADB-289DB5FF3B1B}">
      <dgm:prSet/>
      <dgm:spPr/>
      <dgm:t>
        <a:bodyPr/>
        <a:lstStyle/>
        <a:p>
          <a:endParaRPr lang="en-US"/>
        </a:p>
      </dgm:t>
    </dgm:pt>
    <dgm:pt modelId="{7DDE349F-0F84-4AE5-8E44-046D29B80664}" type="sibTrans" cxnId="{0BE3A5A9-44F8-4896-AADB-289DB5FF3B1B}">
      <dgm:prSet/>
      <dgm:spPr/>
      <dgm:t>
        <a:bodyPr/>
        <a:lstStyle/>
        <a:p>
          <a:endParaRPr lang="en-US"/>
        </a:p>
      </dgm:t>
    </dgm:pt>
    <dgm:pt modelId="{24C1A41F-B5C6-4903-81C5-121AF1D05B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/>
            <a:t>A comparison between traditional vision feature based method and deep learning-based method</a:t>
          </a:r>
          <a:endParaRPr lang="en-US" sz="1400" dirty="0"/>
        </a:p>
      </dgm:t>
    </dgm:pt>
    <dgm:pt modelId="{697BDD83-E9D5-49AC-836A-CF80444D59CD}" type="parTrans" cxnId="{D2A160C7-D81E-419C-9A48-4F6EF14CFA2D}">
      <dgm:prSet/>
      <dgm:spPr/>
      <dgm:t>
        <a:bodyPr/>
        <a:lstStyle/>
        <a:p>
          <a:endParaRPr lang="en-US"/>
        </a:p>
      </dgm:t>
    </dgm:pt>
    <dgm:pt modelId="{19139352-A6ED-4067-8FC2-5AED86B75E33}" type="sibTrans" cxnId="{D2A160C7-D81E-419C-9A48-4F6EF14CFA2D}">
      <dgm:prSet/>
      <dgm:spPr/>
      <dgm:t>
        <a:bodyPr/>
        <a:lstStyle/>
        <a:p>
          <a:endParaRPr lang="en-US"/>
        </a:p>
      </dgm:t>
    </dgm:pt>
    <dgm:pt modelId="{5FDA8868-74FC-44B5-8CB4-4F4AC5CEED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Highlighting the differences and the similarities between these two approaches.</a:t>
          </a:r>
        </a:p>
      </dgm:t>
    </dgm:pt>
    <dgm:pt modelId="{9FA604CB-9EC8-4968-8B99-069838896969}" type="parTrans" cxnId="{173FDE58-2B44-48B7-8686-CBAB2CADB524}">
      <dgm:prSet/>
      <dgm:spPr/>
      <dgm:t>
        <a:bodyPr/>
        <a:lstStyle/>
        <a:p>
          <a:endParaRPr lang="en-US"/>
        </a:p>
      </dgm:t>
    </dgm:pt>
    <dgm:pt modelId="{DF157200-61C1-4F39-847F-F1FD2F33D95E}" type="sibTrans" cxnId="{173FDE58-2B44-48B7-8686-CBAB2CADB524}">
      <dgm:prSet/>
      <dgm:spPr/>
      <dgm:t>
        <a:bodyPr/>
        <a:lstStyle/>
        <a:p>
          <a:endParaRPr lang="en-US"/>
        </a:p>
      </dgm:t>
    </dgm:pt>
    <dgm:pt modelId="{19D4F7B3-4C45-4061-AEFB-0C39E1AF4C52}" type="pres">
      <dgm:prSet presAssocID="{18CC8513-777D-4D0B-9085-F1B53980929D}" presName="root" presStyleCnt="0">
        <dgm:presLayoutVars>
          <dgm:dir/>
          <dgm:resizeHandles val="exact"/>
        </dgm:presLayoutVars>
      </dgm:prSet>
      <dgm:spPr/>
    </dgm:pt>
    <dgm:pt modelId="{CC0E2706-0C46-44FC-8BB3-E4AE8CED6FB3}" type="pres">
      <dgm:prSet presAssocID="{B3279CAB-D3B1-4FAC-81EA-6E7D79F5036F}" presName="compNode" presStyleCnt="0"/>
      <dgm:spPr/>
    </dgm:pt>
    <dgm:pt modelId="{535FBAB4-6CA4-4E30-9D1A-C0DE4189E9A8}" type="pres">
      <dgm:prSet presAssocID="{B3279CAB-D3B1-4FAC-81EA-6E7D79F503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A2332926-9CA0-449A-B8C2-11CBDE3D4802}" type="pres">
      <dgm:prSet presAssocID="{B3279CAB-D3B1-4FAC-81EA-6E7D79F5036F}" presName="spaceRect" presStyleCnt="0"/>
      <dgm:spPr/>
    </dgm:pt>
    <dgm:pt modelId="{3847CC9A-CFAA-480A-B577-B3B80AC55088}" type="pres">
      <dgm:prSet presAssocID="{B3279CAB-D3B1-4FAC-81EA-6E7D79F5036F}" presName="textRect" presStyleLbl="revTx" presStyleIdx="0" presStyleCnt="3">
        <dgm:presLayoutVars>
          <dgm:chMax val="1"/>
          <dgm:chPref val="1"/>
        </dgm:presLayoutVars>
      </dgm:prSet>
      <dgm:spPr/>
    </dgm:pt>
    <dgm:pt modelId="{13834602-4D89-46A8-92F1-2AF1C87D33E6}" type="pres">
      <dgm:prSet presAssocID="{7DDE349F-0F84-4AE5-8E44-046D29B80664}" presName="sibTrans" presStyleCnt="0"/>
      <dgm:spPr/>
    </dgm:pt>
    <dgm:pt modelId="{5B1CC4CA-2A9F-4BC0-81FB-BF5A30C32DF4}" type="pres">
      <dgm:prSet presAssocID="{24C1A41F-B5C6-4903-81C5-121AF1D05BF0}" presName="compNode" presStyleCnt="0"/>
      <dgm:spPr/>
    </dgm:pt>
    <dgm:pt modelId="{BAE16BC2-BD50-4173-95C7-72054FF89E45}" type="pres">
      <dgm:prSet presAssocID="{24C1A41F-B5C6-4903-81C5-121AF1D05B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0F69C40-357C-4DF6-BF1A-A02B946A6091}" type="pres">
      <dgm:prSet presAssocID="{24C1A41F-B5C6-4903-81C5-121AF1D05BF0}" presName="spaceRect" presStyleCnt="0"/>
      <dgm:spPr/>
    </dgm:pt>
    <dgm:pt modelId="{71DA5263-41FE-4C5F-860E-8C7C59AB1160}" type="pres">
      <dgm:prSet presAssocID="{24C1A41F-B5C6-4903-81C5-121AF1D05BF0}" presName="textRect" presStyleLbl="revTx" presStyleIdx="1" presStyleCnt="3">
        <dgm:presLayoutVars>
          <dgm:chMax val="1"/>
          <dgm:chPref val="1"/>
        </dgm:presLayoutVars>
      </dgm:prSet>
      <dgm:spPr/>
    </dgm:pt>
    <dgm:pt modelId="{2A976B04-8776-42D1-B0FA-A4A94EDFD3AA}" type="pres">
      <dgm:prSet presAssocID="{19139352-A6ED-4067-8FC2-5AED86B75E33}" presName="sibTrans" presStyleCnt="0"/>
      <dgm:spPr/>
    </dgm:pt>
    <dgm:pt modelId="{DC5CAFF3-A9EC-4A02-A57C-1FB3142F3AB9}" type="pres">
      <dgm:prSet presAssocID="{5FDA8868-74FC-44B5-8CB4-4F4AC5CEEDD1}" presName="compNode" presStyleCnt="0"/>
      <dgm:spPr/>
    </dgm:pt>
    <dgm:pt modelId="{9C9071F8-D37B-405A-8E60-5DAB6B8C1655}" type="pres">
      <dgm:prSet presAssocID="{5FDA8868-74FC-44B5-8CB4-4F4AC5CEED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7FC930B-54F0-4CC5-8CBD-7D87B9AA639B}" type="pres">
      <dgm:prSet presAssocID="{5FDA8868-74FC-44B5-8CB4-4F4AC5CEEDD1}" presName="spaceRect" presStyleCnt="0"/>
      <dgm:spPr/>
    </dgm:pt>
    <dgm:pt modelId="{78FE1CED-152F-464F-8D21-BEBFA2108E96}" type="pres">
      <dgm:prSet presAssocID="{5FDA8868-74FC-44B5-8CB4-4F4AC5CEED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C46C11A-5C6D-4F00-AA68-310851F11818}" type="presOf" srcId="{18CC8513-777D-4D0B-9085-F1B53980929D}" destId="{19D4F7B3-4C45-4061-AEFB-0C39E1AF4C52}" srcOrd="0" destOrd="0" presId="urn:microsoft.com/office/officeart/2018/2/layout/IconLabelList"/>
    <dgm:cxn modelId="{C9E15676-4CED-4AB1-86A6-27070F9A303E}" type="presOf" srcId="{5FDA8868-74FC-44B5-8CB4-4F4AC5CEEDD1}" destId="{78FE1CED-152F-464F-8D21-BEBFA2108E96}" srcOrd="0" destOrd="0" presId="urn:microsoft.com/office/officeart/2018/2/layout/IconLabelList"/>
    <dgm:cxn modelId="{173FDE58-2B44-48B7-8686-CBAB2CADB524}" srcId="{18CC8513-777D-4D0B-9085-F1B53980929D}" destId="{5FDA8868-74FC-44B5-8CB4-4F4AC5CEEDD1}" srcOrd="2" destOrd="0" parTransId="{9FA604CB-9EC8-4968-8B99-069838896969}" sibTransId="{DF157200-61C1-4F39-847F-F1FD2F33D95E}"/>
    <dgm:cxn modelId="{ECDD1A79-D653-4179-B7D5-2032BFFA270A}" type="presOf" srcId="{24C1A41F-B5C6-4903-81C5-121AF1D05BF0}" destId="{71DA5263-41FE-4C5F-860E-8C7C59AB1160}" srcOrd="0" destOrd="0" presId="urn:microsoft.com/office/officeart/2018/2/layout/IconLabelList"/>
    <dgm:cxn modelId="{AD6CF685-F745-4764-9749-D5328C6A6000}" type="presOf" srcId="{B3279CAB-D3B1-4FAC-81EA-6E7D79F5036F}" destId="{3847CC9A-CFAA-480A-B577-B3B80AC55088}" srcOrd="0" destOrd="0" presId="urn:microsoft.com/office/officeart/2018/2/layout/IconLabelList"/>
    <dgm:cxn modelId="{0BE3A5A9-44F8-4896-AADB-289DB5FF3B1B}" srcId="{18CC8513-777D-4D0B-9085-F1B53980929D}" destId="{B3279CAB-D3B1-4FAC-81EA-6E7D79F5036F}" srcOrd="0" destOrd="0" parTransId="{FCB849C6-6FB2-48D6-AB43-7F95240937C9}" sibTransId="{7DDE349F-0F84-4AE5-8E44-046D29B80664}"/>
    <dgm:cxn modelId="{D2A160C7-D81E-419C-9A48-4F6EF14CFA2D}" srcId="{18CC8513-777D-4D0B-9085-F1B53980929D}" destId="{24C1A41F-B5C6-4903-81C5-121AF1D05BF0}" srcOrd="1" destOrd="0" parTransId="{697BDD83-E9D5-49AC-836A-CF80444D59CD}" sibTransId="{19139352-A6ED-4067-8FC2-5AED86B75E33}"/>
    <dgm:cxn modelId="{8B71DC95-5839-48A6-BDDA-26E1171AF91F}" type="presParOf" srcId="{19D4F7B3-4C45-4061-AEFB-0C39E1AF4C52}" destId="{CC0E2706-0C46-44FC-8BB3-E4AE8CED6FB3}" srcOrd="0" destOrd="0" presId="urn:microsoft.com/office/officeart/2018/2/layout/IconLabelList"/>
    <dgm:cxn modelId="{B9F373ED-0595-40F5-92C9-85D86AA8D9E5}" type="presParOf" srcId="{CC0E2706-0C46-44FC-8BB3-E4AE8CED6FB3}" destId="{535FBAB4-6CA4-4E30-9D1A-C0DE4189E9A8}" srcOrd="0" destOrd="0" presId="urn:microsoft.com/office/officeart/2018/2/layout/IconLabelList"/>
    <dgm:cxn modelId="{1D285844-4345-4291-82EC-E5DA09ADA0DB}" type="presParOf" srcId="{CC0E2706-0C46-44FC-8BB3-E4AE8CED6FB3}" destId="{A2332926-9CA0-449A-B8C2-11CBDE3D4802}" srcOrd="1" destOrd="0" presId="urn:microsoft.com/office/officeart/2018/2/layout/IconLabelList"/>
    <dgm:cxn modelId="{36EDBA88-F16B-4163-93F7-5C363FA3AED3}" type="presParOf" srcId="{CC0E2706-0C46-44FC-8BB3-E4AE8CED6FB3}" destId="{3847CC9A-CFAA-480A-B577-B3B80AC55088}" srcOrd="2" destOrd="0" presId="urn:microsoft.com/office/officeart/2018/2/layout/IconLabelList"/>
    <dgm:cxn modelId="{A704DEB1-A1AA-4E37-99ED-789BE8C8A2EB}" type="presParOf" srcId="{19D4F7B3-4C45-4061-AEFB-0C39E1AF4C52}" destId="{13834602-4D89-46A8-92F1-2AF1C87D33E6}" srcOrd="1" destOrd="0" presId="urn:microsoft.com/office/officeart/2018/2/layout/IconLabelList"/>
    <dgm:cxn modelId="{047A6B90-9657-4E36-8278-8967152D28AE}" type="presParOf" srcId="{19D4F7B3-4C45-4061-AEFB-0C39E1AF4C52}" destId="{5B1CC4CA-2A9F-4BC0-81FB-BF5A30C32DF4}" srcOrd="2" destOrd="0" presId="urn:microsoft.com/office/officeart/2018/2/layout/IconLabelList"/>
    <dgm:cxn modelId="{AA3C8E19-6FC4-4F41-BFE1-1199BEB91720}" type="presParOf" srcId="{5B1CC4CA-2A9F-4BC0-81FB-BF5A30C32DF4}" destId="{BAE16BC2-BD50-4173-95C7-72054FF89E45}" srcOrd="0" destOrd="0" presId="urn:microsoft.com/office/officeart/2018/2/layout/IconLabelList"/>
    <dgm:cxn modelId="{58BAAFF1-1C0C-45B8-9E81-2575D92E321C}" type="presParOf" srcId="{5B1CC4CA-2A9F-4BC0-81FB-BF5A30C32DF4}" destId="{70F69C40-357C-4DF6-BF1A-A02B946A6091}" srcOrd="1" destOrd="0" presId="urn:microsoft.com/office/officeart/2018/2/layout/IconLabelList"/>
    <dgm:cxn modelId="{27DD0154-714B-4A87-A100-C21BE43736B8}" type="presParOf" srcId="{5B1CC4CA-2A9F-4BC0-81FB-BF5A30C32DF4}" destId="{71DA5263-41FE-4C5F-860E-8C7C59AB1160}" srcOrd="2" destOrd="0" presId="urn:microsoft.com/office/officeart/2018/2/layout/IconLabelList"/>
    <dgm:cxn modelId="{5C9F8E44-E566-41A1-9E2D-41C9959FFE4F}" type="presParOf" srcId="{19D4F7B3-4C45-4061-AEFB-0C39E1AF4C52}" destId="{2A976B04-8776-42D1-B0FA-A4A94EDFD3AA}" srcOrd="3" destOrd="0" presId="urn:microsoft.com/office/officeart/2018/2/layout/IconLabelList"/>
    <dgm:cxn modelId="{D11483A3-606A-4AD8-978C-89ED6F966E76}" type="presParOf" srcId="{19D4F7B3-4C45-4061-AEFB-0C39E1AF4C52}" destId="{DC5CAFF3-A9EC-4A02-A57C-1FB3142F3AB9}" srcOrd="4" destOrd="0" presId="urn:microsoft.com/office/officeart/2018/2/layout/IconLabelList"/>
    <dgm:cxn modelId="{4A1D2867-E53C-49F9-97A6-00132409A9AC}" type="presParOf" srcId="{DC5CAFF3-A9EC-4A02-A57C-1FB3142F3AB9}" destId="{9C9071F8-D37B-405A-8E60-5DAB6B8C1655}" srcOrd="0" destOrd="0" presId="urn:microsoft.com/office/officeart/2018/2/layout/IconLabelList"/>
    <dgm:cxn modelId="{34F74647-9EE5-4E26-B20E-749B5F2D6F11}" type="presParOf" srcId="{DC5CAFF3-A9EC-4A02-A57C-1FB3142F3AB9}" destId="{17FC930B-54F0-4CC5-8CBD-7D87B9AA639B}" srcOrd="1" destOrd="0" presId="urn:microsoft.com/office/officeart/2018/2/layout/IconLabelList"/>
    <dgm:cxn modelId="{E8ACF696-10D2-430F-A842-314E3B3E1C8C}" type="presParOf" srcId="{DC5CAFF3-A9EC-4A02-A57C-1FB3142F3AB9}" destId="{78FE1CED-152F-464F-8D21-BEBFA2108E9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B7E44-4609-4AEC-81F2-C27CB531FB69}" type="doc">
      <dgm:prSet loTypeId="urn:microsoft.com/office/officeart/2018/2/layout/IconLabelList" loCatId="icon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2404497-F654-418D-AA8B-3E6AF42DE4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Computer Vision approach</a:t>
          </a:r>
        </a:p>
      </dgm:t>
    </dgm:pt>
    <dgm:pt modelId="{A08669BC-E203-489D-8D20-3E66FA49FE1D}" type="parTrans" cxnId="{22CBBD8A-9462-4E0C-A216-AA8F1CBF41BA}">
      <dgm:prSet/>
      <dgm:spPr/>
      <dgm:t>
        <a:bodyPr/>
        <a:lstStyle/>
        <a:p>
          <a:endParaRPr lang="en-US"/>
        </a:p>
      </dgm:t>
    </dgm:pt>
    <dgm:pt modelId="{3C743BA4-F538-447B-B21D-3242EE5F63F5}" type="sibTrans" cxnId="{22CBBD8A-9462-4E0C-A216-AA8F1CBF41BA}">
      <dgm:prSet/>
      <dgm:spPr/>
      <dgm:t>
        <a:bodyPr/>
        <a:lstStyle/>
        <a:p>
          <a:endParaRPr lang="en-US"/>
        </a:p>
      </dgm:t>
    </dgm:pt>
    <dgm:pt modelId="{72EA6869-F3DB-4D70-A934-3DEA559CE9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Deep learning approach</a:t>
          </a:r>
        </a:p>
      </dgm:t>
    </dgm:pt>
    <dgm:pt modelId="{943184EC-3243-4BC0-99B6-BC08E40DCE8C}" type="parTrans" cxnId="{097B45B6-D099-4BB5-A359-6599E2A57990}">
      <dgm:prSet/>
      <dgm:spPr/>
      <dgm:t>
        <a:bodyPr/>
        <a:lstStyle/>
        <a:p>
          <a:endParaRPr lang="en-US"/>
        </a:p>
      </dgm:t>
    </dgm:pt>
    <dgm:pt modelId="{507DB5FF-405E-44BC-A9EB-4182457E45FA}" type="sibTrans" cxnId="{097B45B6-D099-4BB5-A359-6599E2A57990}">
      <dgm:prSet/>
      <dgm:spPr/>
      <dgm:t>
        <a:bodyPr/>
        <a:lstStyle/>
        <a:p>
          <a:endParaRPr lang="en-US"/>
        </a:p>
      </dgm:t>
    </dgm:pt>
    <dgm:pt modelId="{06B7324E-0499-421E-87B9-9DD285C9EECF}" type="pres">
      <dgm:prSet presAssocID="{828B7E44-4609-4AEC-81F2-C27CB531FB69}" presName="root" presStyleCnt="0">
        <dgm:presLayoutVars>
          <dgm:dir/>
          <dgm:resizeHandles val="exact"/>
        </dgm:presLayoutVars>
      </dgm:prSet>
      <dgm:spPr/>
    </dgm:pt>
    <dgm:pt modelId="{17EDDA75-3178-4812-BBCA-BED8387CC0FC}" type="pres">
      <dgm:prSet presAssocID="{82404497-F654-418D-AA8B-3E6AF42DE4D8}" presName="compNode" presStyleCnt="0"/>
      <dgm:spPr/>
    </dgm:pt>
    <dgm:pt modelId="{46A9E554-8D06-4ED5-B022-C5594DA9BED9}" type="pres">
      <dgm:prSet presAssocID="{82404497-F654-418D-AA8B-3E6AF42DE4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059962FD-49AA-48EC-8A0F-500C07E294D1}" type="pres">
      <dgm:prSet presAssocID="{82404497-F654-418D-AA8B-3E6AF42DE4D8}" presName="spaceRect" presStyleCnt="0"/>
      <dgm:spPr/>
    </dgm:pt>
    <dgm:pt modelId="{8EB2C9DB-1F1D-4410-B4AA-26D42A8CAB7F}" type="pres">
      <dgm:prSet presAssocID="{82404497-F654-418D-AA8B-3E6AF42DE4D8}" presName="textRect" presStyleLbl="revTx" presStyleIdx="0" presStyleCnt="2">
        <dgm:presLayoutVars>
          <dgm:chMax val="1"/>
          <dgm:chPref val="1"/>
        </dgm:presLayoutVars>
      </dgm:prSet>
      <dgm:spPr/>
    </dgm:pt>
    <dgm:pt modelId="{86223789-6213-4A7C-BD58-A438A7A03898}" type="pres">
      <dgm:prSet presAssocID="{3C743BA4-F538-447B-B21D-3242EE5F63F5}" presName="sibTrans" presStyleCnt="0"/>
      <dgm:spPr/>
    </dgm:pt>
    <dgm:pt modelId="{2C1EEF27-42D8-48B5-93F3-70612A5C706E}" type="pres">
      <dgm:prSet presAssocID="{72EA6869-F3DB-4D70-A934-3DEA559CE95B}" presName="compNode" presStyleCnt="0"/>
      <dgm:spPr/>
    </dgm:pt>
    <dgm:pt modelId="{D6C4BCB5-4E18-427F-BF9A-890E7FC61955}" type="pres">
      <dgm:prSet presAssocID="{72EA6869-F3DB-4D70-A934-3DEA559CE95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BD315FB-0915-42B0-90EF-251101A58875}" type="pres">
      <dgm:prSet presAssocID="{72EA6869-F3DB-4D70-A934-3DEA559CE95B}" presName="spaceRect" presStyleCnt="0"/>
      <dgm:spPr/>
    </dgm:pt>
    <dgm:pt modelId="{D382723C-48E0-4307-BC80-F5DC44C26A41}" type="pres">
      <dgm:prSet presAssocID="{72EA6869-F3DB-4D70-A934-3DEA559CE95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AB57421-4D69-4825-B7FB-35ED6743EB6D}" type="presOf" srcId="{828B7E44-4609-4AEC-81F2-C27CB531FB69}" destId="{06B7324E-0499-421E-87B9-9DD285C9EECF}" srcOrd="0" destOrd="0" presId="urn:microsoft.com/office/officeart/2018/2/layout/IconLabelList"/>
    <dgm:cxn modelId="{22CBBD8A-9462-4E0C-A216-AA8F1CBF41BA}" srcId="{828B7E44-4609-4AEC-81F2-C27CB531FB69}" destId="{82404497-F654-418D-AA8B-3E6AF42DE4D8}" srcOrd="0" destOrd="0" parTransId="{A08669BC-E203-489D-8D20-3E66FA49FE1D}" sibTransId="{3C743BA4-F538-447B-B21D-3242EE5F63F5}"/>
    <dgm:cxn modelId="{4F5237A5-09B6-427E-BE8F-0F09F9F663D1}" type="presOf" srcId="{72EA6869-F3DB-4D70-A934-3DEA559CE95B}" destId="{D382723C-48E0-4307-BC80-F5DC44C26A41}" srcOrd="0" destOrd="0" presId="urn:microsoft.com/office/officeart/2018/2/layout/IconLabelList"/>
    <dgm:cxn modelId="{097B45B6-D099-4BB5-A359-6599E2A57990}" srcId="{828B7E44-4609-4AEC-81F2-C27CB531FB69}" destId="{72EA6869-F3DB-4D70-A934-3DEA559CE95B}" srcOrd="1" destOrd="0" parTransId="{943184EC-3243-4BC0-99B6-BC08E40DCE8C}" sibTransId="{507DB5FF-405E-44BC-A9EB-4182457E45FA}"/>
    <dgm:cxn modelId="{F9AF3FBA-C946-4B52-82F1-4491C552B598}" type="presOf" srcId="{82404497-F654-418D-AA8B-3E6AF42DE4D8}" destId="{8EB2C9DB-1F1D-4410-B4AA-26D42A8CAB7F}" srcOrd="0" destOrd="0" presId="urn:microsoft.com/office/officeart/2018/2/layout/IconLabelList"/>
    <dgm:cxn modelId="{C2642D42-3D9B-4E94-8AFB-0FCE316DD219}" type="presParOf" srcId="{06B7324E-0499-421E-87B9-9DD285C9EECF}" destId="{17EDDA75-3178-4812-BBCA-BED8387CC0FC}" srcOrd="0" destOrd="0" presId="urn:microsoft.com/office/officeart/2018/2/layout/IconLabelList"/>
    <dgm:cxn modelId="{E8F5D3BF-A42C-4AE6-AE49-5BA218E29566}" type="presParOf" srcId="{17EDDA75-3178-4812-BBCA-BED8387CC0FC}" destId="{46A9E554-8D06-4ED5-B022-C5594DA9BED9}" srcOrd="0" destOrd="0" presId="urn:microsoft.com/office/officeart/2018/2/layout/IconLabelList"/>
    <dgm:cxn modelId="{A2E8804D-849D-4489-A4B6-E0AF1545F053}" type="presParOf" srcId="{17EDDA75-3178-4812-BBCA-BED8387CC0FC}" destId="{059962FD-49AA-48EC-8A0F-500C07E294D1}" srcOrd="1" destOrd="0" presId="urn:microsoft.com/office/officeart/2018/2/layout/IconLabelList"/>
    <dgm:cxn modelId="{E4302085-B439-47AB-B818-0FA1D6C68425}" type="presParOf" srcId="{17EDDA75-3178-4812-BBCA-BED8387CC0FC}" destId="{8EB2C9DB-1F1D-4410-B4AA-26D42A8CAB7F}" srcOrd="2" destOrd="0" presId="urn:microsoft.com/office/officeart/2018/2/layout/IconLabelList"/>
    <dgm:cxn modelId="{DA8A1570-9364-4E87-8DEC-1FC6D90FE03F}" type="presParOf" srcId="{06B7324E-0499-421E-87B9-9DD285C9EECF}" destId="{86223789-6213-4A7C-BD58-A438A7A03898}" srcOrd="1" destOrd="0" presId="urn:microsoft.com/office/officeart/2018/2/layout/IconLabelList"/>
    <dgm:cxn modelId="{0B15EBE0-B93A-4411-97C2-F62B826371A6}" type="presParOf" srcId="{06B7324E-0499-421E-87B9-9DD285C9EECF}" destId="{2C1EEF27-42D8-48B5-93F3-70612A5C706E}" srcOrd="2" destOrd="0" presId="urn:microsoft.com/office/officeart/2018/2/layout/IconLabelList"/>
    <dgm:cxn modelId="{07771D7F-062E-47BE-8497-6FCB1E9999FD}" type="presParOf" srcId="{2C1EEF27-42D8-48B5-93F3-70612A5C706E}" destId="{D6C4BCB5-4E18-427F-BF9A-890E7FC61955}" srcOrd="0" destOrd="0" presId="urn:microsoft.com/office/officeart/2018/2/layout/IconLabelList"/>
    <dgm:cxn modelId="{BFAD6305-8AE9-4D5F-A355-B1CEDC4F9DFD}" type="presParOf" srcId="{2C1EEF27-42D8-48B5-93F3-70612A5C706E}" destId="{FBD315FB-0915-42B0-90EF-251101A58875}" srcOrd="1" destOrd="0" presId="urn:microsoft.com/office/officeart/2018/2/layout/IconLabelList"/>
    <dgm:cxn modelId="{A8EB80E3-6CE2-4A2C-A2D0-2B30BAE3A25D}" type="presParOf" srcId="{2C1EEF27-42D8-48B5-93F3-70612A5C706E}" destId="{D382723C-48E0-4307-BC80-F5DC44C26A4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5C76CC-1CA6-44A1-9043-C93B562DEB1B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FF65726-2A82-4192-BD22-A921BCCB05FB}">
      <dgm:prSet/>
      <dgm:spPr/>
      <dgm:t>
        <a:bodyPr/>
        <a:lstStyle/>
        <a:p>
          <a:r>
            <a:rPr lang="en-US" b="0" i="0"/>
            <a:t>Canny edge detection </a:t>
          </a:r>
          <a:endParaRPr lang="en-US"/>
        </a:p>
      </dgm:t>
    </dgm:pt>
    <dgm:pt modelId="{37B7CF66-A322-4F0B-9EF6-106400423AC2}" type="parTrans" cxnId="{5F9AF75E-47DD-43E3-8CBD-61D4CDC19BCE}">
      <dgm:prSet/>
      <dgm:spPr/>
      <dgm:t>
        <a:bodyPr/>
        <a:lstStyle/>
        <a:p>
          <a:endParaRPr lang="en-US"/>
        </a:p>
      </dgm:t>
    </dgm:pt>
    <dgm:pt modelId="{4F2A8FF0-DFF9-4DCD-AA52-44194B5C3C3C}" type="sibTrans" cxnId="{5F9AF75E-47DD-43E3-8CBD-61D4CDC19BCE}">
      <dgm:prSet/>
      <dgm:spPr/>
      <dgm:t>
        <a:bodyPr/>
        <a:lstStyle/>
        <a:p>
          <a:endParaRPr lang="en-US"/>
        </a:p>
      </dgm:t>
    </dgm:pt>
    <dgm:pt modelId="{8BBBE981-FA31-4619-9EB8-1B595077FF37}">
      <dgm:prSet/>
      <dgm:spPr/>
      <dgm:t>
        <a:bodyPr/>
        <a:lstStyle/>
        <a:p>
          <a:r>
            <a:rPr lang="en-US" b="0" i="0"/>
            <a:t>Masking the image not inside region of interest </a:t>
          </a:r>
          <a:endParaRPr lang="en-US"/>
        </a:p>
      </dgm:t>
    </dgm:pt>
    <dgm:pt modelId="{E7C8105A-058F-4119-836F-63970741832C}" type="parTrans" cxnId="{46810744-94DF-42BF-8115-E092C88181B4}">
      <dgm:prSet/>
      <dgm:spPr/>
      <dgm:t>
        <a:bodyPr/>
        <a:lstStyle/>
        <a:p>
          <a:endParaRPr lang="en-US"/>
        </a:p>
      </dgm:t>
    </dgm:pt>
    <dgm:pt modelId="{0676BCD8-BE42-4158-9639-06A7E812A1CA}" type="sibTrans" cxnId="{46810744-94DF-42BF-8115-E092C88181B4}">
      <dgm:prSet/>
      <dgm:spPr/>
      <dgm:t>
        <a:bodyPr/>
        <a:lstStyle/>
        <a:p>
          <a:endParaRPr lang="en-US"/>
        </a:p>
      </dgm:t>
    </dgm:pt>
    <dgm:pt modelId="{65CD0773-6319-40E5-84BB-31C3DED99EDB}">
      <dgm:prSet/>
      <dgm:spPr/>
      <dgm:t>
        <a:bodyPr/>
        <a:lstStyle/>
        <a:p>
          <a:r>
            <a:rPr lang="en-US" b="0" i="0"/>
            <a:t>Identifying all the lines inside the ROI using Hough transform </a:t>
          </a:r>
          <a:endParaRPr lang="en-US"/>
        </a:p>
      </dgm:t>
    </dgm:pt>
    <dgm:pt modelId="{A724C73D-927A-455F-960A-C098524C8919}" type="parTrans" cxnId="{B7C1880E-A0C7-47F6-94CD-830FD1EC9352}">
      <dgm:prSet/>
      <dgm:spPr/>
      <dgm:t>
        <a:bodyPr/>
        <a:lstStyle/>
        <a:p>
          <a:endParaRPr lang="en-US"/>
        </a:p>
      </dgm:t>
    </dgm:pt>
    <dgm:pt modelId="{703A132A-ED21-40C0-8859-410701D1CD72}" type="sibTrans" cxnId="{B7C1880E-A0C7-47F6-94CD-830FD1EC9352}">
      <dgm:prSet/>
      <dgm:spPr/>
      <dgm:t>
        <a:bodyPr/>
        <a:lstStyle/>
        <a:p>
          <a:endParaRPr lang="en-US"/>
        </a:p>
      </dgm:t>
    </dgm:pt>
    <dgm:pt modelId="{42F6248C-BC50-4D7B-9843-A657F15CA5E0}">
      <dgm:prSet/>
      <dgm:spPr/>
      <dgm:t>
        <a:bodyPr/>
        <a:lstStyle/>
        <a:p>
          <a:r>
            <a:rPr lang="en-US" b="0" i="0"/>
            <a:t>Averaging the lines to identify the left and right line </a:t>
          </a:r>
          <a:endParaRPr lang="en-US"/>
        </a:p>
      </dgm:t>
    </dgm:pt>
    <dgm:pt modelId="{1ACA5ED0-934D-44D9-B4BD-D84711D3F8F8}" type="parTrans" cxnId="{D64B4E72-3EC0-4EC2-9208-AE571D3F6334}">
      <dgm:prSet/>
      <dgm:spPr/>
      <dgm:t>
        <a:bodyPr/>
        <a:lstStyle/>
        <a:p>
          <a:endParaRPr lang="en-US"/>
        </a:p>
      </dgm:t>
    </dgm:pt>
    <dgm:pt modelId="{8A96B650-1FE0-42C4-8EE3-3D289AECAC44}" type="sibTrans" cxnId="{D64B4E72-3EC0-4EC2-9208-AE571D3F6334}">
      <dgm:prSet/>
      <dgm:spPr/>
      <dgm:t>
        <a:bodyPr/>
        <a:lstStyle/>
        <a:p>
          <a:endParaRPr lang="en-US"/>
        </a:p>
      </dgm:t>
    </dgm:pt>
    <dgm:pt modelId="{281D997A-74A1-4E75-ADF5-3A78EF644E9A}">
      <dgm:prSet/>
      <dgm:spPr/>
      <dgm:t>
        <a:bodyPr/>
        <a:lstStyle/>
        <a:p>
          <a:r>
            <a:rPr lang="en-US" b="0" i="0"/>
            <a:t>Displaying the lines on the frame </a:t>
          </a:r>
          <a:endParaRPr lang="en-US"/>
        </a:p>
      </dgm:t>
    </dgm:pt>
    <dgm:pt modelId="{95F408AA-390A-4301-8B18-47DBB43AD543}" type="parTrans" cxnId="{D6D8319F-66FA-4222-A804-CA215492D10D}">
      <dgm:prSet/>
      <dgm:spPr/>
      <dgm:t>
        <a:bodyPr/>
        <a:lstStyle/>
        <a:p>
          <a:endParaRPr lang="en-US"/>
        </a:p>
      </dgm:t>
    </dgm:pt>
    <dgm:pt modelId="{BFFB4F76-1703-42BB-B0A9-4051832890B9}" type="sibTrans" cxnId="{D6D8319F-66FA-4222-A804-CA215492D10D}">
      <dgm:prSet/>
      <dgm:spPr/>
      <dgm:t>
        <a:bodyPr/>
        <a:lstStyle/>
        <a:p>
          <a:endParaRPr lang="en-US"/>
        </a:p>
      </dgm:t>
    </dgm:pt>
    <dgm:pt modelId="{475E4A8E-E692-4DEF-A2C1-F4F62F6EEE5C}" type="pres">
      <dgm:prSet presAssocID="{E85C76CC-1CA6-44A1-9043-C93B562DEB1B}" presName="outerComposite" presStyleCnt="0">
        <dgm:presLayoutVars>
          <dgm:chMax val="5"/>
          <dgm:dir/>
          <dgm:resizeHandles val="exact"/>
        </dgm:presLayoutVars>
      </dgm:prSet>
      <dgm:spPr/>
    </dgm:pt>
    <dgm:pt modelId="{17F696A4-1B1D-4BFD-A75F-951F93A257B3}" type="pres">
      <dgm:prSet presAssocID="{E85C76CC-1CA6-44A1-9043-C93B562DEB1B}" presName="dummyMaxCanvas" presStyleCnt="0">
        <dgm:presLayoutVars/>
      </dgm:prSet>
      <dgm:spPr/>
    </dgm:pt>
    <dgm:pt modelId="{70CDE088-DF0E-43DE-BD89-2585016AD0E1}" type="pres">
      <dgm:prSet presAssocID="{E85C76CC-1CA6-44A1-9043-C93B562DEB1B}" presName="FiveNodes_1" presStyleLbl="node1" presStyleIdx="0" presStyleCnt="5">
        <dgm:presLayoutVars>
          <dgm:bulletEnabled val="1"/>
        </dgm:presLayoutVars>
      </dgm:prSet>
      <dgm:spPr/>
    </dgm:pt>
    <dgm:pt modelId="{ADDE7E2C-8E6A-4523-8A1D-367A34914D36}" type="pres">
      <dgm:prSet presAssocID="{E85C76CC-1CA6-44A1-9043-C93B562DEB1B}" presName="FiveNodes_2" presStyleLbl="node1" presStyleIdx="1" presStyleCnt="5">
        <dgm:presLayoutVars>
          <dgm:bulletEnabled val="1"/>
        </dgm:presLayoutVars>
      </dgm:prSet>
      <dgm:spPr/>
    </dgm:pt>
    <dgm:pt modelId="{F23776DF-9969-48A7-AE55-A025FBE3219A}" type="pres">
      <dgm:prSet presAssocID="{E85C76CC-1CA6-44A1-9043-C93B562DEB1B}" presName="FiveNodes_3" presStyleLbl="node1" presStyleIdx="2" presStyleCnt="5">
        <dgm:presLayoutVars>
          <dgm:bulletEnabled val="1"/>
        </dgm:presLayoutVars>
      </dgm:prSet>
      <dgm:spPr/>
    </dgm:pt>
    <dgm:pt modelId="{BD67F15E-08D4-4538-8582-177854C454B4}" type="pres">
      <dgm:prSet presAssocID="{E85C76CC-1CA6-44A1-9043-C93B562DEB1B}" presName="FiveNodes_4" presStyleLbl="node1" presStyleIdx="3" presStyleCnt="5">
        <dgm:presLayoutVars>
          <dgm:bulletEnabled val="1"/>
        </dgm:presLayoutVars>
      </dgm:prSet>
      <dgm:spPr/>
    </dgm:pt>
    <dgm:pt modelId="{E5A4448A-5CDC-4CBD-8650-5E0A7186EE77}" type="pres">
      <dgm:prSet presAssocID="{E85C76CC-1CA6-44A1-9043-C93B562DEB1B}" presName="FiveNodes_5" presStyleLbl="node1" presStyleIdx="4" presStyleCnt="5">
        <dgm:presLayoutVars>
          <dgm:bulletEnabled val="1"/>
        </dgm:presLayoutVars>
      </dgm:prSet>
      <dgm:spPr/>
    </dgm:pt>
    <dgm:pt modelId="{EDC69359-03DC-4329-86C7-0E6EFF3B4075}" type="pres">
      <dgm:prSet presAssocID="{E85C76CC-1CA6-44A1-9043-C93B562DEB1B}" presName="FiveConn_1-2" presStyleLbl="fgAccFollowNode1" presStyleIdx="0" presStyleCnt="4">
        <dgm:presLayoutVars>
          <dgm:bulletEnabled val="1"/>
        </dgm:presLayoutVars>
      </dgm:prSet>
      <dgm:spPr/>
    </dgm:pt>
    <dgm:pt modelId="{E9758522-699A-40D1-87BF-7F6EF4A3A540}" type="pres">
      <dgm:prSet presAssocID="{E85C76CC-1CA6-44A1-9043-C93B562DEB1B}" presName="FiveConn_2-3" presStyleLbl="fgAccFollowNode1" presStyleIdx="1" presStyleCnt="4">
        <dgm:presLayoutVars>
          <dgm:bulletEnabled val="1"/>
        </dgm:presLayoutVars>
      </dgm:prSet>
      <dgm:spPr/>
    </dgm:pt>
    <dgm:pt modelId="{3E3EB7C3-0BC9-4EB7-8278-DCA91DABB5B3}" type="pres">
      <dgm:prSet presAssocID="{E85C76CC-1CA6-44A1-9043-C93B562DEB1B}" presName="FiveConn_3-4" presStyleLbl="fgAccFollowNode1" presStyleIdx="2" presStyleCnt="4">
        <dgm:presLayoutVars>
          <dgm:bulletEnabled val="1"/>
        </dgm:presLayoutVars>
      </dgm:prSet>
      <dgm:spPr/>
    </dgm:pt>
    <dgm:pt modelId="{3651C49A-C358-491C-BE65-A92175884D71}" type="pres">
      <dgm:prSet presAssocID="{E85C76CC-1CA6-44A1-9043-C93B562DEB1B}" presName="FiveConn_4-5" presStyleLbl="fgAccFollowNode1" presStyleIdx="3" presStyleCnt="4">
        <dgm:presLayoutVars>
          <dgm:bulletEnabled val="1"/>
        </dgm:presLayoutVars>
      </dgm:prSet>
      <dgm:spPr/>
    </dgm:pt>
    <dgm:pt modelId="{BA7ABA3A-357D-4973-90C0-3D32E8619CBF}" type="pres">
      <dgm:prSet presAssocID="{E85C76CC-1CA6-44A1-9043-C93B562DEB1B}" presName="FiveNodes_1_text" presStyleLbl="node1" presStyleIdx="4" presStyleCnt="5">
        <dgm:presLayoutVars>
          <dgm:bulletEnabled val="1"/>
        </dgm:presLayoutVars>
      </dgm:prSet>
      <dgm:spPr/>
    </dgm:pt>
    <dgm:pt modelId="{38724623-FBC3-46BC-A7AC-CEE37EABE87F}" type="pres">
      <dgm:prSet presAssocID="{E85C76CC-1CA6-44A1-9043-C93B562DEB1B}" presName="FiveNodes_2_text" presStyleLbl="node1" presStyleIdx="4" presStyleCnt="5">
        <dgm:presLayoutVars>
          <dgm:bulletEnabled val="1"/>
        </dgm:presLayoutVars>
      </dgm:prSet>
      <dgm:spPr/>
    </dgm:pt>
    <dgm:pt modelId="{7BC84C9D-E669-4C99-8A04-018B83C3570B}" type="pres">
      <dgm:prSet presAssocID="{E85C76CC-1CA6-44A1-9043-C93B562DEB1B}" presName="FiveNodes_3_text" presStyleLbl="node1" presStyleIdx="4" presStyleCnt="5">
        <dgm:presLayoutVars>
          <dgm:bulletEnabled val="1"/>
        </dgm:presLayoutVars>
      </dgm:prSet>
      <dgm:spPr/>
    </dgm:pt>
    <dgm:pt modelId="{7F161733-EF4D-4785-A041-25CC70F36AA9}" type="pres">
      <dgm:prSet presAssocID="{E85C76CC-1CA6-44A1-9043-C93B562DEB1B}" presName="FiveNodes_4_text" presStyleLbl="node1" presStyleIdx="4" presStyleCnt="5">
        <dgm:presLayoutVars>
          <dgm:bulletEnabled val="1"/>
        </dgm:presLayoutVars>
      </dgm:prSet>
      <dgm:spPr/>
    </dgm:pt>
    <dgm:pt modelId="{BDE4C5E6-952E-450E-9BB7-20588BEB2E31}" type="pres">
      <dgm:prSet presAssocID="{E85C76CC-1CA6-44A1-9043-C93B562DEB1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A2D6D0E-8A3E-4347-A29F-90A40007C91E}" type="presOf" srcId="{281D997A-74A1-4E75-ADF5-3A78EF644E9A}" destId="{BDE4C5E6-952E-450E-9BB7-20588BEB2E31}" srcOrd="1" destOrd="0" presId="urn:microsoft.com/office/officeart/2005/8/layout/vProcess5"/>
    <dgm:cxn modelId="{B7C1880E-A0C7-47F6-94CD-830FD1EC9352}" srcId="{E85C76CC-1CA6-44A1-9043-C93B562DEB1B}" destId="{65CD0773-6319-40E5-84BB-31C3DED99EDB}" srcOrd="2" destOrd="0" parTransId="{A724C73D-927A-455F-960A-C098524C8919}" sibTransId="{703A132A-ED21-40C0-8859-410701D1CD72}"/>
    <dgm:cxn modelId="{88CFDB19-844C-4C10-96B8-0FA9BECA7E8C}" type="presOf" srcId="{42F6248C-BC50-4D7B-9843-A657F15CA5E0}" destId="{7F161733-EF4D-4785-A041-25CC70F36AA9}" srcOrd="1" destOrd="0" presId="urn:microsoft.com/office/officeart/2005/8/layout/vProcess5"/>
    <dgm:cxn modelId="{988BE331-28BC-4839-88FD-6BCAE167BDB8}" type="presOf" srcId="{E85C76CC-1CA6-44A1-9043-C93B562DEB1B}" destId="{475E4A8E-E692-4DEF-A2C1-F4F62F6EEE5C}" srcOrd="0" destOrd="0" presId="urn:microsoft.com/office/officeart/2005/8/layout/vProcess5"/>
    <dgm:cxn modelId="{309F775B-0266-4491-AF45-6389A8F15FB2}" type="presOf" srcId="{8A96B650-1FE0-42C4-8EE3-3D289AECAC44}" destId="{3651C49A-C358-491C-BE65-A92175884D71}" srcOrd="0" destOrd="0" presId="urn:microsoft.com/office/officeart/2005/8/layout/vProcess5"/>
    <dgm:cxn modelId="{5F9AF75E-47DD-43E3-8CBD-61D4CDC19BCE}" srcId="{E85C76CC-1CA6-44A1-9043-C93B562DEB1B}" destId="{AFF65726-2A82-4192-BD22-A921BCCB05FB}" srcOrd="0" destOrd="0" parTransId="{37B7CF66-A322-4F0B-9EF6-106400423AC2}" sibTransId="{4F2A8FF0-DFF9-4DCD-AA52-44194B5C3C3C}"/>
    <dgm:cxn modelId="{46810744-94DF-42BF-8115-E092C88181B4}" srcId="{E85C76CC-1CA6-44A1-9043-C93B562DEB1B}" destId="{8BBBE981-FA31-4619-9EB8-1B595077FF37}" srcOrd="1" destOrd="0" parTransId="{E7C8105A-058F-4119-836F-63970741832C}" sibTransId="{0676BCD8-BE42-4158-9639-06A7E812A1CA}"/>
    <dgm:cxn modelId="{44DDF946-1D3A-4FB5-A6F4-E12DF5AFE0CA}" type="presOf" srcId="{65CD0773-6319-40E5-84BB-31C3DED99EDB}" destId="{7BC84C9D-E669-4C99-8A04-018B83C3570B}" srcOrd="1" destOrd="0" presId="urn:microsoft.com/office/officeart/2005/8/layout/vProcess5"/>
    <dgm:cxn modelId="{46884470-4AF4-4DEF-9E7C-1DAD1C783870}" type="presOf" srcId="{8BBBE981-FA31-4619-9EB8-1B595077FF37}" destId="{38724623-FBC3-46BC-A7AC-CEE37EABE87F}" srcOrd="1" destOrd="0" presId="urn:microsoft.com/office/officeart/2005/8/layout/vProcess5"/>
    <dgm:cxn modelId="{D64B4E72-3EC0-4EC2-9208-AE571D3F6334}" srcId="{E85C76CC-1CA6-44A1-9043-C93B562DEB1B}" destId="{42F6248C-BC50-4D7B-9843-A657F15CA5E0}" srcOrd="3" destOrd="0" parTransId="{1ACA5ED0-934D-44D9-B4BD-D84711D3F8F8}" sibTransId="{8A96B650-1FE0-42C4-8EE3-3D289AECAC44}"/>
    <dgm:cxn modelId="{C4D22573-B137-4935-BA8C-BB350B4F0A69}" type="presOf" srcId="{8BBBE981-FA31-4619-9EB8-1B595077FF37}" destId="{ADDE7E2C-8E6A-4523-8A1D-367A34914D36}" srcOrd="0" destOrd="0" presId="urn:microsoft.com/office/officeart/2005/8/layout/vProcess5"/>
    <dgm:cxn modelId="{D8EFDF7F-E510-45E6-A953-B303FF4F0193}" type="presOf" srcId="{281D997A-74A1-4E75-ADF5-3A78EF644E9A}" destId="{E5A4448A-5CDC-4CBD-8650-5E0A7186EE77}" srcOrd="0" destOrd="0" presId="urn:microsoft.com/office/officeart/2005/8/layout/vProcess5"/>
    <dgm:cxn modelId="{A053B282-2C32-4E5B-9C53-AD7476BFB345}" type="presOf" srcId="{65CD0773-6319-40E5-84BB-31C3DED99EDB}" destId="{F23776DF-9969-48A7-AE55-A025FBE3219A}" srcOrd="0" destOrd="0" presId="urn:microsoft.com/office/officeart/2005/8/layout/vProcess5"/>
    <dgm:cxn modelId="{D1C5FB93-E9F8-42D0-BBCA-6D6701FB5633}" type="presOf" srcId="{AFF65726-2A82-4192-BD22-A921BCCB05FB}" destId="{BA7ABA3A-357D-4973-90C0-3D32E8619CBF}" srcOrd="1" destOrd="0" presId="urn:microsoft.com/office/officeart/2005/8/layout/vProcess5"/>
    <dgm:cxn modelId="{27553E9A-7CD6-4859-8E12-B3551AA16BCF}" type="presOf" srcId="{AFF65726-2A82-4192-BD22-A921BCCB05FB}" destId="{70CDE088-DF0E-43DE-BD89-2585016AD0E1}" srcOrd="0" destOrd="0" presId="urn:microsoft.com/office/officeart/2005/8/layout/vProcess5"/>
    <dgm:cxn modelId="{D6D8319F-66FA-4222-A804-CA215492D10D}" srcId="{E85C76CC-1CA6-44A1-9043-C93B562DEB1B}" destId="{281D997A-74A1-4E75-ADF5-3A78EF644E9A}" srcOrd="4" destOrd="0" parTransId="{95F408AA-390A-4301-8B18-47DBB43AD543}" sibTransId="{BFFB4F76-1703-42BB-B0A9-4051832890B9}"/>
    <dgm:cxn modelId="{693A42AE-D95A-4F17-9B4F-C74A85F17D8D}" type="presOf" srcId="{4F2A8FF0-DFF9-4DCD-AA52-44194B5C3C3C}" destId="{EDC69359-03DC-4329-86C7-0E6EFF3B4075}" srcOrd="0" destOrd="0" presId="urn:microsoft.com/office/officeart/2005/8/layout/vProcess5"/>
    <dgm:cxn modelId="{237AD5CB-77CE-4C34-8524-E9A2B28E3052}" type="presOf" srcId="{42F6248C-BC50-4D7B-9843-A657F15CA5E0}" destId="{BD67F15E-08D4-4538-8582-177854C454B4}" srcOrd="0" destOrd="0" presId="urn:microsoft.com/office/officeart/2005/8/layout/vProcess5"/>
    <dgm:cxn modelId="{04B54ACC-5F25-4341-B28F-C64016C3BFFF}" type="presOf" srcId="{703A132A-ED21-40C0-8859-410701D1CD72}" destId="{3E3EB7C3-0BC9-4EB7-8278-DCA91DABB5B3}" srcOrd="0" destOrd="0" presId="urn:microsoft.com/office/officeart/2005/8/layout/vProcess5"/>
    <dgm:cxn modelId="{DABD55E1-B12E-4913-B7B9-03C52268DAE1}" type="presOf" srcId="{0676BCD8-BE42-4158-9639-06A7E812A1CA}" destId="{E9758522-699A-40D1-87BF-7F6EF4A3A540}" srcOrd="0" destOrd="0" presId="urn:microsoft.com/office/officeart/2005/8/layout/vProcess5"/>
    <dgm:cxn modelId="{91974A79-AEB7-4491-9719-3C360FCF095F}" type="presParOf" srcId="{475E4A8E-E692-4DEF-A2C1-F4F62F6EEE5C}" destId="{17F696A4-1B1D-4BFD-A75F-951F93A257B3}" srcOrd="0" destOrd="0" presId="urn:microsoft.com/office/officeart/2005/8/layout/vProcess5"/>
    <dgm:cxn modelId="{EEE16EE4-C1AB-4928-BF97-5E2E3636C43E}" type="presParOf" srcId="{475E4A8E-E692-4DEF-A2C1-F4F62F6EEE5C}" destId="{70CDE088-DF0E-43DE-BD89-2585016AD0E1}" srcOrd="1" destOrd="0" presId="urn:microsoft.com/office/officeart/2005/8/layout/vProcess5"/>
    <dgm:cxn modelId="{1635ABEC-F7D5-4166-B2BC-566887AE74B9}" type="presParOf" srcId="{475E4A8E-E692-4DEF-A2C1-F4F62F6EEE5C}" destId="{ADDE7E2C-8E6A-4523-8A1D-367A34914D36}" srcOrd="2" destOrd="0" presId="urn:microsoft.com/office/officeart/2005/8/layout/vProcess5"/>
    <dgm:cxn modelId="{070DA8DE-0F4F-4CA0-B094-8CB5AC786F1B}" type="presParOf" srcId="{475E4A8E-E692-4DEF-A2C1-F4F62F6EEE5C}" destId="{F23776DF-9969-48A7-AE55-A025FBE3219A}" srcOrd="3" destOrd="0" presId="urn:microsoft.com/office/officeart/2005/8/layout/vProcess5"/>
    <dgm:cxn modelId="{735FF9C3-ABF8-4762-A384-716AA146564E}" type="presParOf" srcId="{475E4A8E-E692-4DEF-A2C1-F4F62F6EEE5C}" destId="{BD67F15E-08D4-4538-8582-177854C454B4}" srcOrd="4" destOrd="0" presId="urn:microsoft.com/office/officeart/2005/8/layout/vProcess5"/>
    <dgm:cxn modelId="{AA2739C5-8A91-4484-9F80-F1F380752F61}" type="presParOf" srcId="{475E4A8E-E692-4DEF-A2C1-F4F62F6EEE5C}" destId="{E5A4448A-5CDC-4CBD-8650-5E0A7186EE77}" srcOrd="5" destOrd="0" presId="urn:microsoft.com/office/officeart/2005/8/layout/vProcess5"/>
    <dgm:cxn modelId="{DFC578D0-F0F7-4E91-9645-FC2BC83976C0}" type="presParOf" srcId="{475E4A8E-E692-4DEF-A2C1-F4F62F6EEE5C}" destId="{EDC69359-03DC-4329-86C7-0E6EFF3B4075}" srcOrd="6" destOrd="0" presId="urn:microsoft.com/office/officeart/2005/8/layout/vProcess5"/>
    <dgm:cxn modelId="{FE381870-5ECB-4F2A-9815-114BE84A5270}" type="presParOf" srcId="{475E4A8E-E692-4DEF-A2C1-F4F62F6EEE5C}" destId="{E9758522-699A-40D1-87BF-7F6EF4A3A540}" srcOrd="7" destOrd="0" presId="urn:microsoft.com/office/officeart/2005/8/layout/vProcess5"/>
    <dgm:cxn modelId="{2FAAD2B0-5A3B-485A-B2CA-B7378BCB3B19}" type="presParOf" srcId="{475E4A8E-E692-4DEF-A2C1-F4F62F6EEE5C}" destId="{3E3EB7C3-0BC9-4EB7-8278-DCA91DABB5B3}" srcOrd="8" destOrd="0" presId="urn:microsoft.com/office/officeart/2005/8/layout/vProcess5"/>
    <dgm:cxn modelId="{E0B9BADE-D205-4572-B6C7-823B1B74D17C}" type="presParOf" srcId="{475E4A8E-E692-4DEF-A2C1-F4F62F6EEE5C}" destId="{3651C49A-C358-491C-BE65-A92175884D71}" srcOrd="9" destOrd="0" presId="urn:microsoft.com/office/officeart/2005/8/layout/vProcess5"/>
    <dgm:cxn modelId="{97D16070-7C8A-493B-BF7A-04DCB6669C21}" type="presParOf" srcId="{475E4A8E-E692-4DEF-A2C1-F4F62F6EEE5C}" destId="{BA7ABA3A-357D-4973-90C0-3D32E8619CBF}" srcOrd="10" destOrd="0" presId="urn:microsoft.com/office/officeart/2005/8/layout/vProcess5"/>
    <dgm:cxn modelId="{8306EDC6-9619-4C64-BB3E-CDB3B009D6D9}" type="presParOf" srcId="{475E4A8E-E692-4DEF-A2C1-F4F62F6EEE5C}" destId="{38724623-FBC3-46BC-A7AC-CEE37EABE87F}" srcOrd="11" destOrd="0" presId="urn:microsoft.com/office/officeart/2005/8/layout/vProcess5"/>
    <dgm:cxn modelId="{1E6EDEB0-7E76-4C47-817F-9B4D971A50A8}" type="presParOf" srcId="{475E4A8E-E692-4DEF-A2C1-F4F62F6EEE5C}" destId="{7BC84C9D-E669-4C99-8A04-018B83C3570B}" srcOrd="12" destOrd="0" presId="urn:microsoft.com/office/officeart/2005/8/layout/vProcess5"/>
    <dgm:cxn modelId="{7DBEC956-5BF6-4315-85FB-763E31DF6B45}" type="presParOf" srcId="{475E4A8E-E692-4DEF-A2C1-F4F62F6EEE5C}" destId="{7F161733-EF4D-4785-A041-25CC70F36AA9}" srcOrd="13" destOrd="0" presId="urn:microsoft.com/office/officeart/2005/8/layout/vProcess5"/>
    <dgm:cxn modelId="{59A21F8D-5865-4E95-BDC6-09715B2828D7}" type="presParOf" srcId="{475E4A8E-E692-4DEF-A2C1-F4F62F6EEE5C}" destId="{BDE4C5E6-952E-450E-9BB7-20588BEB2E3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5C76CC-1CA6-44A1-9043-C93B562DEB1B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FF65726-2A82-4192-BD22-A921BCCB05FB}">
      <dgm:prSet/>
      <dgm:spPr/>
      <dgm:t>
        <a:bodyPr/>
        <a:lstStyle/>
        <a:p>
          <a:r>
            <a:rPr lang="en-US" b="0" i="0" dirty="0"/>
            <a:t>Take in the image of a road  </a:t>
          </a:r>
          <a:endParaRPr lang="en-US" dirty="0"/>
        </a:p>
      </dgm:t>
    </dgm:pt>
    <dgm:pt modelId="{37B7CF66-A322-4F0B-9EF6-106400423AC2}" type="parTrans" cxnId="{5F9AF75E-47DD-43E3-8CBD-61D4CDC19BCE}">
      <dgm:prSet/>
      <dgm:spPr/>
      <dgm:t>
        <a:bodyPr/>
        <a:lstStyle/>
        <a:p>
          <a:endParaRPr lang="en-US"/>
        </a:p>
      </dgm:t>
    </dgm:pt>
    <dgm:pt modelId="{4F2A8FF0-DFF9-4DCD-AA52-44194B5C3C3C}" type="sibTrans" cxnId="{5F9AF75E-47DD-43E3-8CBD-61D4CDC19BCE}">
      <dgm:prSet/>
      <dgm:spPr/>
      <dgm:t>
        <a:bodyPr/>
        <a:lstStyle/>
        <a:p>
          <a:endParaRPr lang="en-US"/>
        </a:p>
      </dgm:t>
    </dgm:pt>
    <dgm:pt modelId="{8BBBE981-FA31-4619-9EB8-1B595077FF37}">
      <dgm:prSet/>
      <dgm:spPr/>
      <dgm:t>
        <a:bodyPr/>
        <a:lstStyle/>
        <a:p>
          <a:r>
            <a:rPr lang="en-US" b="0" i="0" dirty="0"/>
            <a:t>Re-size the image to the size required by the model </a:t>
          </a:r>
          <a:endParaRPr lang="en-US" dirty="0"/>
        </a:p>
      </dgm:t>
    </dgm:pt>
    <dgm:pt modelId="{E7C8105A-058F-4119-836F-63970741832C}" type="parTrans" cxnId="{46810744-94DF-42BF-8115-E092C88181B4}">
      <dgm:prSet/>
      <dgm:spPr/>
      <dgm:t>
        <a:bodyPr/>
        <a:lstStyle/>
        <a:p>
          <a:endParaRPr lang="en-US"/>
        </a:p>
      </dgm:t>
    </dgm:pt>
    <dgm:pt modelId="{0676BCD8-BE42-4158-9639-06A7E812A1CA}" type="sibTrans" cxnId="{46810744-94DF-42BF-8115-E092C88181B4}">
      <dgm:prSet/>
      <dgm:spPr/>
      <dgm:t>
        <a:bodyPr/>
        <a:lstStyle/>
        <a:p>
          <a:endParaRPr lang="en-US"/>
        </a:p>
      </dgm:t>
    </dgm:pt>
    <dgm:pt modelId="{65CD0773-6319-40E5-84BB-31C3DED99EDB}">
      <dgm:prSet/>
      <dgm:spPr/>
      <dgm:t>
        <a:bodyPr/>
        <a:lstStyle/>
        <a:p>
          <a:r>
            <a:rPr lang="en-US" b="0" i="0" dirty="0"/>
            <a:t>Predict the lane to be drawn from the model in green color </a:t>
          </a:r>
          <a:endParaRPr lang="en-US" dirty="0"/>
        </a:p>
      </dgm:t>
    </dgm:pt>
    <dgm:pt modelId="{A724C73D-927A-455F-960A-C098524C8919}" type="parTrans" cxnId="{B7C1880E-A0C7-47F6-94CD-830FD1EC9352}">
      <dgm:prSet/>
      <dgm:spPr/>
      <dgm:t>
        <a:bodyPr/>
        <a:lstStyle/>
        <a:p>
          <a:endParaRPr lang="en-US"/>
        </a:p>
      </dgm:t>
    </dgm:pt>
    <dgm:pt modelId="{703A132A-ED21-40C0-8859-410701D1CD72}" type="sibTrans" cxnId="{B7C1880E-A0C7-47F6-94CD-830FD1EC9352}">
      <dgm:prSet/>
      <dgm:spPr/>
      <dgm:t>
        <a:bodyPr/>
        <a:lstStyle/>
        <a:p>
          <a:endParaRPr lang="en-US"/>
        </a:p>
      </dgm:t>
    </dgm:pt>
    <dgm:pt modelId="{42F6248C-BC50-4D7B-9843-A657F15CA5E0}">
      <dgm:prSet/>
      <dgm:spPr/>
      <dgm:t>
        <a:bodyPr/>
        <a:lstStyle/>
        <a:p>
          <a:r>
            <a:rPr lang="en-US" b="0" i="0" dirty="0"/>
            <a:t>Recreate an RGB image of a lane </a:t>
          </a:r>
          <a:endParaRPr lang="en-US" dirty="0"/>
        </a:p>
      </dgm:t>
    </dgm:pt>
    <dgm:pt modelId="{1ACA5ED0-934D-44D9-B4BD-D84711D3F8F8}" type="parTrans" cxnId="{D64B4E72-3EC0-4EC2-9208-AE571D3F6334}">
      <dgm:prSet/>
      <dgm:spPr/>
      <dgm:t>
        <a:bodyPr/>
        <a:lstStyle/>
        <a:p>
          <a:endParaRPr lang="en-US"/>
        </a:p>
      </dgm:t>
    </dgm:pt>
    <dgm:pt modelId="{8A96B650-1FE0-42C4-8EE3-3D289AECAC44}" type="sibTrans" cxnId="{D64B4E72-3EC0-4EC2-9208-AE571D3F6334}">
      <dgm:prSet/>
      <dgm:spPr/>
      <dgm:t>
        <a:bodyPr/>
        <a:lstStyle/>
        <a:p>
          <a:endParaRPr lang="en-US"/>
        </a:p>
      </dgm:t>
    </dgm:pt>
    <dgm:pt modelId="{281D997A-74A1-4E75-ADF5-3A78EF644E9A}">
      <dgm:prSet/>
      <dgm:spPr/>
      <dgm:t>
        <a:bodyPr/>
        <a:lstStyle/>
        <a:p>
          <a:r>
            <a:rPr lang="en-US" b="0" i="0" dirty="0"/>
            <a:t>Merge with the original road image </a:t>
          </a:r>
          <a:endParaRPr lang="en-US" dirty="0"/>
        </a:p>
      </dgm:t>
    </dgm:pt>
    <dgm:pt modelId="{95F408AA-390A-4301-8B18-47DBB43AD543}" type="parTrans" cxnId="{D6D8319F-66FA-4222-A804-CA215492D10D}">
      <dgm:prSet/>
      <dgm:spPr/>
      <dgm:t>
        <a:bodyPr/>
        <a:lstStyle/>
        <a:p>
          <a:endParaRPr lang="en-US"/>
        </a:p>
      </dgm:t>
    </dgm:pt>
    <dgm:pt modelId="{BFFB4F76-1703-42BB-B0A9-4051832890B9}" type="sibTrans" cxnId="{D6D8319F-66FA-4222-A804-CA215492D10D}">
      <dgm:prSet/>
      <dgm:spPr/>
      <dgm:t>
        <a:bodyPr/>
        <a:lstStyle/>
        <a:p>
          <a:endParaRPr lang="en-US"/>
        </a:p>
      </dgm:t>
    </dgm:pt>
    <dgm:pt modelId="{475E4A8E-E692-4DEF-A2C1-F4F62F6EEE5C}" type="pres">
      <dgm:prSet presAssocID="{E85C76CC-1CA6-44A1-9043-C93B562DEB1B}" presName="outerComposite" presStyleCnt="0">
        <dgm:presLayoutVars>
          <dgm:chMax val="5"/>
          <dgm:dir/>
          <dgm:resizeHandles val="exact"/>
        </dgm:presLayoutVars>
      </dgm:prSet>
      <dgm:spPr/>
    </dgm:pt>
    <dgm:pt modelId="{17F696A4-1B1D-4BFD-A75F-951F93A257B3}" type="pres">
      <dgm:prSet presAssocID="{E85C76CC-1CA6-44A1-9043-C93B562DEB1B}" presName="dummyMaxCanvas" presStyleCnt="0">
        <dgm:presLayoutVars/>
      </dgm:prSet>
      <dgm:spPr/>
    </dgm:pt>
    <dgm:pt modelId="{70CDE088-DF0E-43DE-BD89-2585016AD0E1}" type="pres">
      <dgm:prSet presAssocID="{E85C76CC-1CA6-44A1-9043-C93B562DEB1B}" presName="FiveNodes_1" presStyleLbl="node1" presStyleIdx="0" presStyleCnt="5">
        <dgm:presLayoutVars>
          <dgm:bulletEnabled val="1"/>
        </dgm:presLayoutVars>
      </dgm:prSet>
      <dgm:spPr/>
    </dgm:pt>
    <dgm:pt modelId="{ADDE7E2C-8E6A-4523-8A1D-367A34914D36}" type="pres">
      <dgm:prSet presAssocID="{E85C76CC-1CA6-44A1-9043-C93B562DEB1B}" presName="FiveNodes_2" presStyleLbl="node1" presStyleIdx="1" presStyleCnt="5">
        <dgm:presLayoutVars>
          <dgm:bulletEnabled val="1"/>
        </dgm:presLayoutVars>
      </dgm:prSet>
      <dgm:spPr/>
    </dgm:pt>
    <dgm:pt modelId="{F23776DF-9969-48A7-AE55-A025FBE3219A}" type="pres">
      <dgm:prSet presAssocID="{E85C76CC-1CA6-44A1-9043-C93B562DEB1B}" presName="FiveNodes_3" presStyleLbl="node1" presStyleIdx="2" presStyleCnt="5">
        <dgm:presLayoutVars>
          <dgm:bulletEnabled val="1"/>
        </dgm:presLayoutVars>
      </dgm:prSet>
      <dgm:spPr/>
    </dgm:pt>
    <dgm:pt modelId="{BD67F15E-08D4-4538-8582-177854C454B4}" type="pres">
      <dgm:prSet presAssocID="{E85C76CC-1CA6-44A1-9043-C93B562DEB1B}" presName="FiveNodes_4" presStyleLbl="node1" presStyleIdx="3" presStyleCnt="5">
        <dgm:presLayoutVars>
          <dgm:bulletEnabled val="1"/>
        </dgm:presLayoutVars>
      </dgm:prSet>
      <dgm:spPr/>
    </dgm:pt>
    <dgm:pt modelId="{E5A4448A-5CDC-4CBD-8650-5E0A7186EE77}" type="pres">
      <dgm:prSet presAssocID="{E85C76CC-1CA6-44A1-9043-C93B562DEB1B}" presName="FiveNodes_5" presStyleLbl="node1" presStyleIdx="4" presStyleCnt="5">
        <dgm:presLayoutVars>
          <dgm:bulletEnabled val="1"/>
        </dgm:presLayoutVars>
      </dgm:prSet>
      <dgm:spPr/>
    </dgm:pt>
    <dgm:pt modelId="{EDC69359-03DC-4329-86C7-0E6EFF3B4075}" type="pres">
      <dgm:prSet presAssocID="{E85C76CC-1CA6-44A1-9043-C93B562DEB1B}" presName="FiveConn_1-2" presStyleLbl="fgAccFollowNode1" presStyleIdx="0" presStyleCnt="4">
        <dgm:presLayoutVars>
          <dgm:bulletEnabled val="1"/>
        </dgm:presLayoutVars>
      </dgm:prSet>
      <dgm:spPr/>
    </dgm:pt>
    <dgm:pt modelId="{E9758522-699A-40D1-87BF-7F6EF4A3A540}" type="pres">
      <dgm:prSet presAssocID="{E85C76CC-1CA6-44A1-9043-C93B562DEB1B}" presName="FiveConn_2-3" presStyleLbl="fgAccFollowNode1" presStyleIdx="1" presStyleCnt="4">
        <dgm:presLayoutVars>
          <dgm:bulletEnabled val="1"/>
        </dgm:presLayoutVars>
      </dgm:prSet>
      <dgm:spPr/>
    </dgm:pt>
    <dgm:pt modelId="{3E3EB7C3-0BC9-4EB7-8278-DCA91DABB5B3}" type="pres">
      <dgm:prSet presAssocID="{E85C76CC-1CA6-44A1-9043-C93B562DEB1B}" presName="FiveConn_3-4" presStyleLbl="fgAccFollowNode1" presStyleIdx="2" presStyleCnt="4">
        <dgm:presLayoutVars>
          <dgm:bulletEnabled val="1"/>
        </dgm:presLayoutVars>
      </dgm:prSet>
      <dgm:spPr/>
    </dgm:pt>
    <dgm:pt modelId="{3651C49A-C358-491C-BE65-A92175884D71}" type="pres">
      <dgm:prSet presAssocID="{E85C76CC-1CA6-44A1-9043-C93B562DEB1B}" presName="FiveConn_4-5" presStyleLbl="fgAccFollowNode1" presStyleIdx="3" presStyleCnt="4">
        <dgm:presLayoutVars>
          <dgm:bulletEnabled val="1"/>
        </dgm:presLayoutVars>
      </dgm:prSet>
      <dgm:spPr/>
    </dgm:pt>
    <dgm:pt modelId="{BA7ABA3A-357D-4973-90C0-3D32E8619CBF}" type="pres">
      <dgm:prSet presAssocID="{E85C76CC-1CA6-44A1-9043-C93B562DEB1B}" presName="FiveNodes_1_text" presStyleLbl="node1" presStyleIdx="4" presStyleCnt="5">
        <dgm:presLayoutVars>
          <dgm:bulletEnabled val="1"/>
        </dgm:presLayoutVars>
      </dgm:prSet>
      <dgm:spPr/>
    </dgm:pt>
    <dgm:pt modelId="{38724623-FBC3-46BC-A7AC-CEE37EABE87F}" type="pres">
      <dgm:prSet presAssocID="{E85C76CC-1CA6-44A1-9043-C93B562DEB1B}" presName="FiveNodes_2_text" presStyleLbl="node1" presStyleIdx="4" presStyleCnt="5">
        <dgm:presLayoutVars>
          <dgm:bulletEnabled val="1"/>
        </dgm:presLayoutVars>
      </dgm:prSet>
      <dgm:spPr/>
    </dgm:pt>
    <dgm:pt modelId="{7BC84C9D-E669-4C99-8A04-018B83C3570B}" type="pres">
      <dgm:prSet presAssocID="{E85C76CC-1CA6-44A1-9043-C93B562DEB1B}" presName="FiveNodes_3_text" presStyleLbl="node1" presStyleIdx="4" presStyleCnt="5">
        <dgm:presLayoutVars>
          <dgm:bulletEnabled val="1"/>
        </dgm:presLayoutVars>
      </dgm:prSet>
      <dgm:spPr/>
    </dgm:pt>
    <dgm:pt modelId="{7F161733-EF4D-4785-A041-25CC70F36AA9}" type="pres">
      <dgm:prSet presAssocID="{E85C76CC-1CA6-44A1-9043-C93B562DEB1B}" presName="FiveNodes_4_text" presStyleLbl="node1" presStyleIdx="4" presStyleCnt="5">
        <dgm:presLayoutVars>
          <dgm:bulletEnabled val="1"/>
        </dgm:presLayoutVars>
      </dgm:prSet>
      <dgm:spPr/>
    </dgm:pt>
    <dgm:pt modelId="{BDE4C5E6-952E-450E-9BB7-20588BEB2E31}" type="pres">
      <dgm:prSet presAssocID="{E85C76CC-1CA6-44A1-9043-C93B562DEB1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A2D6D0E-8A3E-4347-A29F-90A40007C91E}" type="presOf" srcId="{281D997A-74A1-4E75-ADF5-3A78EF644E9A}" destId="{BDE4C5E6-952E-450E-9BB7-20588BEB2E31}" srcOrd="1" destOrd="0" presId="urn:microsoft.com/office/officeart/2005/8/layout/vProcess5"/>
    <dgm:cxn modelId="{B7C1880E-A0C7-47F6-94CD-830FD1EC9352}" srcId="{E85C76CC-1CA6-44A1-9043-C93B562DEB1B}" destId="{65CD0773-6319-40E5-84BB-31C3DED99EDB}" srcOrd="2" destOrd="0" parTransId="{A724C73D-927A-455F-960A-C098524C8919}" sibTransId="{703A132A-ED21-40C0-8859-410701D1CD72}"/>
    <dgm:cxn modelId="{88CFDB19-844C-4C10-96B8-0FA9BECA7E8C}" type="presOf" srcId="{42F6248C-BC50-4D7B-9843-A657F15CA5E0}" destId="{7F161733-EF4D-4785-A041-25CC70F36AA9}" srcOrd="1" destOrd="0" presId="urn:microsoft.com/office/officeart/2005/8/layout/vProcess5"/>
    <dgm:cxn modelId="{988BE331-28BC-4839-88FD-6BCAE167BDB8}" type="presOf" srcId="{E85C76CC-1CA6-44A1-9043-C93B562DEB1B}" destId="{475E4A8E-E692-4DEF-A2C1-F4F62F6EEE5C}" srcOrd="0" destOrd="0" presId="urn:microsoft.com/office/officeart/2005/8/layout/vProcess5"/>
    <dgm:cxn modelId="{309F775B-0266-4491-AF45-6389A8F15FB2}" type="presOf" srcId="{8A96B650-1FE0-42C4-8EE3-3D289AECAC44}" destId="{3651C49A-C358-491C-BE65-A92175884D71}" srcOrd="0" destOrd="0" presId="urn:microsoft.com/office/officeart/2005/8/layout/vProcess5"/>
    <dgm:cxn modelId="{5F9AF75E-47DD-43E3-8CBD-61D4CDC19BCE}" srcId="{E85C76CC-1CA6-44A1-9043-C93B562DEB1B}" destId="{AFF65726-2A82-4192-BD22-A921BCCB05FB}" srcOrd="0" destOrd="0" parTransId="{37B7CF66-A322-4F0B-9EF6-106400423AC2}" sibTransId="{4F2A8FF0-DFF9-4DCD-AA52-44194B5C3C3C}"/>
    <dgm:cxn modelId="{46810744-94DF-42BF-8115-E092C88181B4}" srcId="{E85C76CC-1CA6-44A1-9043-C93B562DEB1B}" destId="{8BBBE981-FA31-4619-9EB8-1B595077FF37}" srcOrd="1" destOrd="0" parTransId="{E7C8105A-058F-4119-836F-63970741832C}" sibTransId="{0676BCD8-BE42-4158-9639-06A7E812A1CA}"/>
    <dgm:cxn modelId="{44DDF946-1D3A-4FB5-A6F4-E12DF5AFE0CA}" type="presOf" srcId="{65CD0773-6319-40E5-84BB-31C3DED99EDB}" destId="{7BC84C9D-E669-4C99-8A04-018B83C3570B}" srcOrd="1" destOrd="0" presId="urn:microsoft.com/office/officeart/2005/8/layout/vProcess5"/>
    <dgm:cxn modelId="{46884470-4AF4-4DEF-9E7C-1DAD1C783870}" type="presOf" srcId="{8BBBE981-FA31-4619-9EB8-1B595077FF37}" destId="{38724623-FBC3-46BC-A7AC-CEE37EABE87F}" srcOrd="1" destOrd="0" presId="urn:microsoft.com/office/officeart/2005/8/layout/vProcess5"/>
    <dgm:cxn modelId="{D64B4E72-3EC0-4EC2-9208-AE571D3F6334}" srcId="{E85C76CC-1CA6-44A1-9043-C93B562DEB1B}" destId="{42F6248C-BC50-4D7B-9843-A657F15CA5E0}" srcOrd="3" destOrd="0" parTransId="{1ACA5ED0-934D-44D9-B4BD-D84711D3F8F8}" sibTransId="{8A96B650-1FE0-42C4-8EE3-3D289AECAC44}"/>
    <dgm:cxn modelId="{C4D22573-B137-4935-BA8C-BB350B4F0A69}" type="presOf" srcId="{8BBBE981-FA31-4619-9EB8-1B595077FF37}" destId="{ADDE7E2C-8E6A-4523-8A1D-367A34914D36}" srcOrd="0" destOrd="0" presId="urn:microsoft.com/office/officeart/2005/8/layout/vProcess5"/>
    <dgm:cxn modelId="{D8EFDF7F-E510-45E6-A953-B303FF4F0193}" type="presOf" srcId="{281D997A-74A1-4E75-ADF5-3A78EF644E9A}" destId="{E5A4448A-5CDC-4CBD-8650-5E0A7186EE77}" srcOrd="0" destOrd="0" presId="urn:microsoft.com/office/officeart/2005/8/layout/vProcess5"/>
    <dgm:cxn modelId="{A053B282-2C32-4E5B-9C53-AD7476BFB345}" type="presOf" srcId="{65CD0773-6319-40E5-84BB-31C3DED99EDB}" destId="{F23776DF-9969-48A7-AE55-A025FBE3219A}" srcOrd="0" destOrd="0" presId="urn:microsoft.com/office/officeart/2005/8/layout/vProcess5"/>
    <dgm:cxn modelId="{D1C5FB93-E9F8-42D0-BBCA-6D6701FB5633}" type="presOf" srcId="{AFF65726-2A82-4192-BD22-A921BCCB05FB}" destId="{BA7ABA3A-357D-4973-90C0-3D32E8619CBF}" srcOrd="1" destOrd="0" presId="urn:microsoft.com/office/officeart/2005/8/layout/vProcess5"/>
    <dgm:cxn modelId="{27553E9A-7CD6-4859-8E12-B3551AA16BCF}" type="presOf" srcId="{AFF65726-2A82-4192-BD22-A921BCCB05FB}" destId="{70CDE088-DF0E-43DE-BD89-2585016AD0E1}" srcOrd="0" destOrd="0" presId="urn:microsoft.com/office/officeart/2005/8/layout/vProcess5"/>
    <dgm:cxn modelId="{D6D8319F-66FA-4222-A804-CA215492D10D}" srcId="{E85C76CC-1CA6-44A1-9043-C93B562DEB1B}" destId="{281D997A-74A1-4E75-ADF5-3A78EF644E9A}" srcOrd="4" destOrd="0" parTransId="{95F408AA-390A-4301-8B18-47DBB43AD543}" sibTransId="{BFFB4F76-1703-42BB-B0A9-4051832890B9}"/>
    <dgm:cxn modelId="{693A42AE-D95A-4F17-9B4F-C74A85F17D8D}" type="presOf" srcId="{4F2A8FF0-DFF9-4DCD-AA52-44194B5C3C3C}" destId="{EDC69359-03DC-4329-86C7-0E6EFF3B4075}" srcOrd="0" destOrd="0" presId="urn:microsoft.com/office/officeart/2005/8/layout/vProcess5"/>
    <dgm:cxn modelId="{237AD5CB-77CE-4C34-8524-E9A2B28E3052}" type="presOf" srcId="{42F6248C-BC50-4D7B-9843-A657F15CA5E0}" destId="{BD67F15E-08D4-4538-8582-177854C454B4}" srcOrd="0" destOrd="0" presId="urn:microsoft.com/office/officeart/2005/8/layout/vProcess5"/>
    <dgm:cxn modelId="{04B54ACC-5F25-4341-B28F-C64016C3BFFF}" type="presOf" srcId="{703A132A-ED21-40C0-8859-410701D1CD72}" destId="{3E3EB7C3-0BC9-4EB7-8278-DCA91DABB5B3}" srcOrd="0" destOrd="0" presId="urn:microsoft.com/office/officeart/2005/8/layout/vProcess5"/>
    <dgm:cxn modelId="{DABD55E1-B12E-4913-B7B9-03C52268DAE1}" type="presOf" srcId="{0676BCD8-BE42-4158-9639-06A7E812A1CA}" destId="{E9758522-699A-40D1-87BF-7F6EF4A3A540}" srcOrd="0" destOrd="0" presId="urn:microsoft.com/office/officeart/2005/8/layout/vProcess5"/>
    <dgm:cxn modelId="{91974A79-AEB7-4491-9719-3C360FCF095F}" type="presParOf" srcId="{475E4A8E-E692-4DEF-A2C1-F4F62F6EEE5C}" destId="{17F696A4-1B1D-4BFD-A75F-951F93A257B3}" srcOrd="0" destOrd="0" presId="urn:microsoft.com/office/officeart/2005/8/layout/vProcess5"/>
    <dgm:cxn modelId="{EEE16EE4-C1AB-4928-BF97-5E2E3636C43E}" type="presParOf" srcId="{475E4A8E-E692-4DEF-A2C1-F4F62F6EEE5C}" destId="{70CDE088-DF0E-43DE-BD89-2585016AD0E1}" srcOrd="1" destOrd="0" presId="urn:microsoft.com/office/officeart/2005/8/layout/vProcess5"/>
    <dgm:cxn modelId="{1635ABEC-F7D5-4166-B2BC-566887AE74B9}" type="presParOf" srcId="{475E4A8E-E692-4DEF-A2C1-F4F62F6EEE5C}" destId="{ADDE7E2C-8E6A-4523-8A1D-367A34914D36}" srcOrd="2" destOrd="0" presId="urn:microsoft.com/office/officeart/2005/8/layout/vProcess5"/>
    <dgm:cxn modelId="{070DA8DE-0F4F-4CA0-B094-8CB5AC786F1B}" type="presParOf" srcId="{475E4A8E-E692-4DEF-A2C1-F4F62F6EEE5C}" destId="{F23776DF-9969-48A7-AE55-A025FBE3219A}" srcOrd="3" destOrd="0" presId="urn:microsoft.com/office/officeart/2005/8/layout/vProcess5"/>
    <dgm:cxn modelId="{735FF9C3-ABF8-4762-A384-716AA146564E}" type="presParOf" srcId="{475E4A8E-E692-4DEF-A2C1-F4F62F6EEE5C}" destId="{BD67F15E-08D4-4538-8582-177854C454B4}" srcOrd="4" destOrd="0" presId="urn:microsoft.com/office/officeart/2005/8/layout/vProcess5"/>
    <dgm:cxn modelId="{AA2739C5-8A91-4484-9F80-F1F380752F61}" type="presParOf" srcId="{475E4A8E-E692-4DEF-A2C1-F4F62F6EEE5C}" destId="{E5A4448A-5CDC-4CBD-8650-5E0A7186EE77}" srcOrd="5" destOrd="0" presId="urn:microsoft.com/office/officeart/2005/8/layout/vProcess5"/>
    <dgm:cxn modelId="{DFC578D0-F0F7-4E91-9645-FC2BC83976C0}" type="presParOf" srcId="{475E4A8E-E692-4DEF-A2C1-F4F62F6EEE5C}" destId="{EDC69359-03DC-4329-86C7-0E6EFF3B4075}" srcOrd="6" destOrd="0" presId="urn:microsoft.com/office/officeart/2005/8/layout/vProcess5"/>
    <dgm:cxn modelId="{FE381870-5ECB-4F2A-9815-114BE84A5270}" type="presParOf" srcId="{475E4A8E-E692-4DEF-A2C1-F4F62F6EEE5C}" destId="{E9758522-699A-40D1-87BF-7F6EF4A3A540}" srcOrd="7" destOrd="0" presId="urn:microsoft.com/office/officeart/2005/8/layout/vProcess5"/>
    <dgm:cxn modelId="{2FAAD2B0-5A3B-485A-B2CA-B7378BCB3B19}" type="presParOf" srcId="{475E4A8E-E692-4DEF-A2C1-F4F62F6EEE5C}" destId="{3E3EB7C3-0BC9-4EB7-8278-DCA91DABB5B3}" srcOrd="8" destOrd="0" presId="urn:microsoft.com/office/officeart/2005/8/layout/vProcess5"/>
    <dgm:cxn modelId="{E0B9BADE-D205-4572-B6C7-823B1B74D17C}" type="presParOf" srcId="{475E4A8E-E692-4DEF-A2C1-F4F62F6EEE5C}" destId="{3651C49A-C358-491C-BE65-A92175884D71}" srcOrd="9" destOrd="0" presId="urn:microsoft.com/office/officeart/2005/8/layout/vProcess5"/>
    <dgm:cxn modelId="{97D16070-7C8A-493B-BF7A-04DCB6669C21}" type="presParOf" srcId="{475E4A8E-E692-4DEF-A2C1-F4F62F6EEE5C}" destId="{BA7ABA3A-357D-4973-90C0-3D32E8619CBF}" srcOrd="10" destOrd="0" presId="urn:microsoft.com/office/officeart/2005/8/layout/vProcess5"/>
    <dgm:cxn modelId="{8306EDC6-9619-4C64-BB3E-CDB3B009D6D9}" type="presParOf" srcId="{475E4A8E-E692-4DEF-A2C1-F4F62F6EEE5C}" destId="{38724623-FBC3-46BC-A7AC-CEE37EABE87F}" srcOrd="11" destOrd="0" presId="urn:microsoft.com/office/officeart/2005/8/layout/vProcess5"/>
    <dgm:cxn modelId="{1E6EDEB0-7E76-4C47-817F-9B4D971A50A8}" type="presParOf" srcId="{475E4A8E-E692-4DEF-A2C1-F4F62F6EEE5C}" destId="{7BC84C9D-E669-4C99-8A04-018B83C3570B}" srcOrd="12" destOrd="0" presId="urn:microsoft.com/office/officeart/2005/8/layout/vProcess5"/>
    <dgm:cxn modelId="{7DBEC956-5BF6-4315-85FB-763E31DF6B45}" type="presParOf" srcId="{475E4A8E-E692-4DEF-A2C1-F4F62F6EEE5C}" destId="{7F161733-EF4D-4785-A041-25CC70F36AA9}" srcOrd="13" destOrd="0" presId="urn:microsoft.com/office/officeart/2005/8/layout/vProcess5"/>
    <dgm:cxn modelId="{59A21F8D-5865-4E95-BDC6-09715B2828D7}" type="presParOf" srcId="{475E4A8E-E692-4DEF-A2C1-F4F62F6EEE5C}" destId="{BDE4C5E6-952E-450E-9BB7-20588BEB2E3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FBAB4-6CA4-4E30-9D1A-C0DE4189E9A8}">
      <dsp:nvSpPr>
        <dsp:cNvPr id="0" name=""/>
        <dsp:cNvSpPr/>
      </dsp:nvSpPr>
      <dsp:spPr>
        <a:xfrm>
          <a:off x="1222421" y="199407"/>
          <a:ext cx="709541" cy="7095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7CC9A-CFAA-480A-B577-B3B80AC55088}">
      <dsp:nvSpPr>
        <dsp:cNvPr id="0" name=""/>
        <dsp:cNvSpPr/>
      </dsp:nvSpPr>
      <dsp:spPr>
        <a:xfrm>
          <a:off x="788813" y="1169995"/>
          <a:ext cx="1576757" cy="768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Camera-based Lane detection</a:t>
          </a:r>
        </a:p>
      </dsp:txBody>
      <dsp:txXfrm>
        <a:off x="788813" y="1169995"/>
        <a:ext cx="1576757" cy="768669"/>
      </dsp:txXfrm>
    </dsp:sp>
    <dsp:sp modelId="{BAE16BC2-BD50-4173-95C7-72054FF89E45}">
      <dsp:nvSpPr>
        <dsp:cNvPr id="0" name=""/>
        <dsp:cNvSpPr/>
      </dsp:nvSpPr>
      <dsp:spPr>
        <a:xfrm>
          <a:off x="3075112" y="199407"/>
          <a:ext cx="709541" cy="7095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A5263-41FE-4C5F-860E-8C7C59AB1160}">
      <dsp:nvSpPr>
        <dsp:cNvPr id="0" name=""/>
        <dsp:cNvSpPr/>
      </dsp:nvSpPr>
      <dsp:spPr>
        <a:xfrm>
          <a:off x="2641503" y="1169995"/>
          <a:ext cx="1576757" cy="768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 comparison between traditional vision feature based method and deep learning-based method</a:t>
          </a:r>
          <a:endParaRPr lang="en-US" sz="1400" kern="1200" dirty="0"/>
        </a:p>
      </dsp:txBody>
      <dsp:txXfrm>
        <a:off x="2641503" y="1169995"/>
        <a:ext cx="1576757" cy="768669"/>
      </dsp:txXfrm>
    </dsp:sp>
    <dsp:sp modelId="{9C9071F8-D37B-405A-8E60-5DAB6B8C1655}">
      <dsp:nvSpPr>
        <dsp:cNvPr id="0" name=""/>
        <dsp:cNvSpPr/>
      </dsp:nvSpPr>
      <dsp:spPr>
        <a:xfrm>
          <a:off x="2148766" y="2332854"/>
          <a:ext cx="709541" cy="7095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E1CED-152F-464F-8D21-BEBFA2108E96}">
      <dsp:nvSpPr>
        <dsp:cNvPr id="0" name=""/>
        <dsp:cNvSpPr/>
      </dsp:nvSpPr>
      <dsp:spPr>
        <a:xfrm>
          <a:off x="1715158" y="3303441"/>
          <a:ext cx="1576757" cy="768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Highlighting the differences and the similarities between these two approaches.</a:t>
          </a:r>
        </a:p>
      </dsp:txBody>
      <dsp:txXfrm>
        <a:off x="1715158" y="3303441"/>
        <a:ext cx="1576757" cy="768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9E554-8D06-4ED5-B022-C5594DA9BED9}">
      <dsp:nvSpPr>
        <dsp:cNvPr id="0" name=""/>
        <dsp:cNvSpPr/>
      </dsp:nvSpPr>
      <dsp:spPr>
        <a:xfrm>
          <a:off x="770742" y="714278"/>
          <a:ext cx="1235250" cy="1235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2C9DB-1F1D-4410-B4AA-26D42A8CAB7F}">
      <dsp:nvSpPr>
        <dsp:cNvPr id="0" name=""/>
        <dsp:cNvSpPr/>
      </dsp:nvSpPr>
      <dsp:spPr>
        <a:xfrm>
          <a:off x="15867" y="2294755"/>
          <a:ext cx="274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Computer Vision approach</a:t>
          </a:r>
        </a:p>
      </dsp:txBody>
      <dsp:txXfrm>
        <a:off x="15867" y="2294755"/>
        <a:ext cx="2745000" cy="720000"/>
      </dsp:txXfrm>
    </dsp:sp>
    <dsp:sp modelId="{D6C4BCB5-4E18-427F-BF9A-890E7FC61955}">
      <dsp:nvSpPr>
        <dsp:cNvPr id="0" name=""/>
        <dsp:cNvSpPr/>
      </dsp:nvSpPr>
      <dsp:spPr>
        <a:xfrm>
          <a:off x="3996117" y="714278"/>
          <a:ext cx="1235250" cy="1235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2723C-48E0-4307-BC80-F5DC44C26A41}">
      <dsp:nvSpPr>
        <dsp:cNvPr id="0" name=""/>
        <dsp:cNvSpPr/>
      </dsp:nvSpPr>
      <dsp:spPr>
        <a:xfrm>
          <a:off x="3241242" y="2294755"/>
          <a:ext cx="274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Deep learning approach</a:t>
          </a:r>
        </a:p>
      </dsp:txBody>
      <dsp:txXfrm>
        <a:off x="3241242" y="2294755"/>
        <a:ext cx="274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DE088-DF0E-43DE-BD89-2585016AD0E1}">
      <dsp:nvSpPr>
        <dsp:cNvPr id="0" name=""/>
        <dsp:cNvSpPr/>
      </dsp:nvSpPr>
      <dsp:spPr>
        <a:xfrm>
          <a:off x="0" y="0"/>
          <a:ext cx="4632240" cy="6920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Canny edge detection </a:t>
          </a:r>
          <a:endParaRPr lang="en-US" sz="1800" kern="1200"/>
        </a:p>
      </dsp:txBody>
      <dsp:txXfrm>
        <a:off x="20270" y="20270"/>
        <a:ext cx="3804477" cy="651524"/>
      </dsp:txXfrm>
    </dsp:sp>
    <dsp:sp modelId="{ADDE7E2C-8E6A-4523-8A1D-367A34914D36}">
      <dsp:nvSpPr>
        <dsp:cNvPr id="0" name=""/>
        <dsp:cNvSpPr/>
      </dsp:nvSpPr>
      <dsp:spPr>
        <a:xfrm>
          <a:off x="345914" y="788184"/>
          <a:ext cx="4632240" cy="6920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Masking the image not inside region of interest </a:t>
          </a:r>
          <a:endParaRPr lang="en-US" sz="1800" kern="1200"/>
        </a:p>
      </dsp:txBody>
      <dsp:txXfrm>
        <a:off x="366184" y="808454"/>
        <a:ext cx="3795945" cy="651523"/>
      </dsp:txXfrm>
    </dsp:sp>
    <dsp:sp modelId="{F23776DF-9969-48A7-AE55-A025FBE3219A}">
      <dsp:nvSpPr>
        <dsp:cNvPr id="0" name=""/>
        <dsp:cNvSpPr/>
      </dsp:nvSpPr>
      <dsp:spPr>
        <a:xfrm>
          <a:off x="691828" y="1576367"/>
          <a:ext cx="4632240" cy="6920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Identifying all the lines inside the ROI using Hough transform </a:t>
          </a:r>
          <a:endParaRPr lang="en-US" sz="1800" kern="1200"/>
        </a:p>
      </dsp:txBody>
      <dsp:txXfrm>
        <a:off x="712098" y="1596637"/>
        <a:ext cx="3795945" cy="651524"/>
      </dsp:txXfrm>
    </dsp:sp>
    <dsp:sp modelId="{BD67F15E-08D4-4538-8582-177854C454B4}">
      <dsp:nvSpPr>
        <dsp:cNvPr id="0" name=""/>
        <dsp:cNvSpPr/>
      </dsp:nvSpPr>
      <dsp:spPr>
        <a:xfrm>
          <a:off x="1037742" y="2364552"/>
          <a:ext cx="4632240" cy="6920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Averaging the lines to identify the left and right line </a:t>
          </a:r>
          <a:endParaRPr lang="en-US" sz="1800" kern="1200"/>
        </a:p>
      </dsp:txBody>
      <dsp:txXfrm>
        <a:off x="1058012" y="2384822"/>
        <a:ext cx="3795945" cy="651523"/>
      </dsp:txXfrm>
    </dsp:sp>
    <dsp:sp modelId="{E5A4448A-5CDC-4CBD-8650-5E0A7186EE77}">
      <dsp:nvSpPr>
        <dsp:cNvPr id="0" name=""/>
        <dsp:cNvSpPr/>
      </dsp:nvSpPr>
      <dsp:spPr>
        <a:xfrm>
          <a:off x="1383656" y="3152735"/>
          <a:ext cx="4632240" cy="6920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Displaying the lines on the frame </a:t>
          </a:r>
          <a:endParaRPr lang="en-US" sz="1800" kern="1200"/>
        </a:p>
      </dsp:txBody>
      <dsp:txXfrm>
        <a:off x="1403926" y="3173005"/>
        <a:ext cx="3795945" cy="651524"/>
      </dsp:txXfrm>
    </dsp:sp>
    <dsp:sp modelId="{EDC69359-03DC-4329-86C7-0E6EFF3B4075}">
      <dsp:nvSpPr>
        <dsp:cNvPr id="0" name=""/>
        <dsp:cNvSpPr/>
      </dsp:nvSpPr>
      <dsp:spPr>
        <a:xfrm>
          <a:off x="4182399" y="505591"/>
          <a:ext cx="449841" cy="4498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283613" y="505591"/>
        <a:ext cx="247413" cy="338505"/>
      </dsp:txXfrm>
    </dsp:sp>
    <dsp:sp modelId="{E9758522-699A-40D1-87BF-7F6EF4A3A540}">
      <dsp:nvSpPr>
        <dsp:cNvPr id="0" name=""/>
        <dsp:cNvSpPr/>
      </dsp:nvSpPr>
      <dsp:spPr>
        <a:xfrm>
          <a:off x="4528313" y="1293775"/>
          <a:ext cx="449841" cy="4498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629527" y="1293775"/>
        <a:ext cx="247413" cy="338505"/>
      </dsp:txXfrm>
    </dsp:sp>
    <dsp:sp modelId="{3E3EB7C3-0BC9-4EB7-8278-DCA91DABB5B3}">
      <dsp:nvSpPr>
        <dsp:cNvPr id="0" name=""/>
        <dsp:cNvSpPr/>
      </dsp:nvSpPr>
      <dsp:spPr>
        <a:xfrm>
          <a:off x="4874227" y="2070424"/>
          <a:ext cx="449841" cy="4498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75441" y="2070424"/>
        <a:ext cx="247413" cy="338505"/>
      </dsp:txXfrm>
    </dsp:sp>
    <dsp:sp modelId="{3651C49A-C358-491C-BE65-A92175884D71}">
      <dsp:nvSpPr>
        <dsp:cNvPr id="0" name=""/>
        <dsp:cNvSpPr/>
      </dsp:nvSpPr>
      <dsp:spPr>
        <a:xfrm>
          <a:off x="5220141" y="2866298"/>
          <a:ext cx="449841" cy="4498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21355" y="2866298"/>
        <a:ext cx="247413" cy="3385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DE088-DF0E-43DE-BD89-2585016AD0E1}">
      <dsp:nvSpPr>
        <dsp:cNvPr id="0" name=""/>
        <dsp:cNvSpPr/>
      </dsp:nvSpPr>
      <dsp:spPr>
        <a:xfrm>
          <a:off x="0" y="0"/>
          <a:ext cx="4632240" cy="6920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Take in the image of a road  </a:t>
          </a:r>
          <a:endParaRPr lang="en-US" sz="1800" kern="1200" dirty="0"/>
        </a:p>
      </dsp:txBody>
      <dsp:txXfrm>
        <a:off x="20270" y="20270"/>
        <a:ext cx="3804477" cy="651524"/>
      </dsp:txXfrm>
    </dsp:sp>
    <dsp:sp modelId="{ADDE7E2C-8E6A-4523-8A1D-367A34914D36}">
      <dsp:nvSpPr>
        <dsp:cNvPr id="0" name=""/>
        <dsp:cNvSpPr/>
      </dsp:nvSpPr>
      <dsp:spPr>
        <a:xfrm>
          <a:off x="345914" y="788184"/>
          <a:ext cx="4632240" cy="6920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Re-size the image to the size required by the model </a:t>
          </a:r>
          <a:endParaRPr lang="en-US" sz="1800" kern="1200" dirty="0"/>
        </a:p>
      </dsp:txBody>
      <dsp:txXfrm>
        <a:off x="366184" y="808454"/>
        <a:ext cx="3795945" cy="651523"/>
      </dsp:txXfrm>
    </dsp:sp>
    <dsp:sp modelId="{F23776DF-9969-48A7-AE55-A025FBE3219A}">
      <dsp:nvSpPr>
        <dsp:cNvPr id="0" name=""/>
        <dsp:cNvSpPr/>
      </dsp:nvSpPr>
      <dsp:spPr>
        <a:xfrm>
          <a:off x="691828" y="1576367"/>
          <a:ext cx="4632240" cy="6920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Predict the lane to be drawn from the model in green color </a:t>
          </a:r>
          <a:endParaRPr lang="en-US" sz="1800" kern="1200" dirty="0"/>
        </a:p>
      </dsp:txBody>
      <dsp:txXfrm>
        <a:off x="712098" y="1596637"/>
        <a:ext cx="3795945" cy="651524"/>
      </dsp:txXfrm>
    </dsp:sp>
    <dsp:sp modelId="{BD67F15E-08D4-4538-8582-177854C454B4}">
      <dsp:nvSpPr>
        <dsp:cNvPr id="0" name=""/>
        <dsp:cNvSpPr/>
      </dsp:nvSpPr>
      <dsp:spPr>
        <a:xfrm>
          <a:off x="1037742" y="2364552"/>
          <a:ext cx="4632240" cy="6920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Recreate an RGB image of a lane </a:t>
          </a:r>
          <a:endParaRPr lang="en-US" sz="1800" kern="1200" dirty="0"/>
        </a:p>
      </dsp:txBody>
      <dsp:txXfrm>
        <a:off x="1058012" y="2384822"/>
        <a:ext cx="3795945" cy="651523"/>
      </dsp:txXfrm>
    </dsp:sp>
    <dsp:sp modelId="{E5A4448A-5CDC-4CBD-8650-5E0A7186EE77}">
      <dsp:nvSpPr>
        <dsp:cNvPr id="0" name=""/>
        <dsp:cNvSpPr/>
      </dsp:nvSpPr>
      <dsp:spPr>
        <a:xfrm>
          <a:off x="1383656" y="3152735"/>
          <a:ext cx="4632240" cy="6920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Merge with the original road image </a:t>
          </a:r>
          <a:endParaRPr lang="en-US" sz="1800" kern="1200" dirty="0"/>
        </a:p>
      </dsp:txBody>
      <dsp:txXfrm>
        <a:off x="1403926" y="3173005"/>
        <a:ext cx="3795945" cy="651524"/>
      </dsp:txXfrm>
    </dsp:sp>
    <dsp:sp modelId="{EDC69359-03DC-4329-86C7-0E6EFF3B4075}">
      <dsp:nvSpPr>
        <dsp:cNvPr id="0" name=""/>
        <dsp:cNvSpPr/>
      </dsp:nvSpPr>
      <dsp:spPr>
        <a:xfrm>
          <a:off x="4182399" y="505591"/>
          <a:ext cx="449841" cy="4498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283613" y="505591"/>
        <a:ext cx="247413" cy="338505"/>
      </dsp:txXfrm>
    </dsp:sp>
    <dsp:sp modelId="{E9758522-699A-40D1-87BF-7F6EF4A3A540}">
      <dsp:nvSpPr>
        <dsp:cNvPr id="0" name=""/>
        <dsp:cNvSpPr/>
      </dsp:nvSpPr>
      <dsp:spPr>
        <a:xfrm>
          <a:off x="4528313" y="1293775"/>
          <a:ext cx="449841" cy="4498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629527" y="1293775"/>
        <a:ext cx="247413" cy="338505"/>
      </dsp:txXfrm>
    </dsp:sp>
    <dsp:sp modelId="{3E3EB7C3-0BC9-4EB7-8278-DCA91DABB5B3}">
      <dsp:nvSpPr>
        <dsp:cNvPr id="0" name=""/>
        <dsp:cNvSpPr/>
      </dsp:nvSpPr>
      <dsp:spPr>
        <a:xfrm>
          <a:off x="4874227" y="2070424"/>
          <a:ext cx="449841" cy="4498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75441" y="2070424"/>
        <a:ext cx="247413" cy="338505"/>
      </dsp:txXfrm>
    </dsp:sp>
    <dsp:sp modelId="{3651C49A-C358-491C-BE65-A92175884D71}">
      <dsp:nvSpPr>
        <dsp:cNvPr id="0" name=""/>
        <dsp:cNvSpPr/>
      </dsp:nvSpPr>
      <dsp:spPr>
        <a:xfrm>
          <a:off x="5220141" y="2866298"/>
          <a:ext cx="449841" cy="4498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21355" y="2866298"/>
        <a:ext cx="247413" cy="338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5B7F4-AEA6-4AA7-8F8D-0A9A817BAC2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BD9D8-26DB-49F5-872F-32B7C8E86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19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66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77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67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10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4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3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35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76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0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8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9D8-26DB-49F5-872F-32B7C8E863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9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D783-8767-48F4-8362-D492420D3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6EFE81-E5CF-430E-BFD8-C64FCDAA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7F819-83B5-40F3-955A-814A5149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81CBB-9D98-4305-8718-5BFC2EB8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52A10-7104-4134-B117-E1B7B86E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6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17E9-0049-473D-BF10-723E5A1E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02C7B-51B1-47F2-86B7-8CBC7CAE3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8AD63-D04F-4FCD-8B96-538329A0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33DF-D215-47DE-B790-FEB27DC0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07D34-CE58-4A85-A8EE-5F9B3BA9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68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03095A-2881-4D09-942A-C0EBF669F9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C8437-624B-4501-A168-BC4D8ECEF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3C1C3-EC57-49D8-BC9F-A0E444A1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FD892-FE52-451B-9901-A9D03B7A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18819-358A-40F3-A438-0C101DBD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21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9263-1414-4BCE-A27C-7E381112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2F97-16BF-423A-B137-CF621CE1D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DF281-6535-491C-99D8-367C941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83751-8DA8-4157-B3E3-27BE3645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CA14B-B0A3-4AA2-9BB7-D560660D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3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1F78-61C9-470C-83F4-CBD40C2B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E448E-79CA-43BA-B268-02370B9B4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E7F86-287B-49B3-9F62-C91C30DB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A6D91-8DC4-4728-8D7F-8C7B62F2E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08286-EE59-47B6-8D28-9792169C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B589-31FD-4E47-9AEA-DB55157B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D3E2E-A9BE-4DE0-80B3-8CE9F5A83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6C380-B5F3-4E50-80F0-3BA1D97A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E55B8-5ED6-4737-AD44-EE23E715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B1A92-D9B2-41CE-A7D6-7CA487AC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1ADDF-566B-4ABD-89EE-5B14109B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8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B28F-CDE4-40DD-968D-DF8FDEE4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AD76B-42EE-4011-A3A4-790B05DB7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AEFC8-6116-40C8-99DE-E08FA5F9B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BD1CE-CDAB-42AB-815F-FD83D9EFC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92DF1-0294-4362-AE46-490D9FBC3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7924A6-FEB1-4279-9D5A-862F02B2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C33F00-B09F-4656-AE2E-8CCAAFA74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7E35E-FB3A-476B-BF83-AD317A17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2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5D45-C1DA-4F25-BB29-05A43722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1E726-872C-4667-9F67-54F443E0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446C2-02A3-4224-9DA2-62C342F9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89A0-9E4F-4C05-BA20-9CECA5A8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6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0289C-3F5A-4D00-B208-8C3A618E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5BD74-1FF5-4C93-A5D2-629D4938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2717-7335-4338-B2B1-6A1B9F5C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3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3964-0315-4AAD-9C1B-F7028CCD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2657-E809-4BBC-BDE7-41F4A576C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FE84A-39C9-44B8-B922-58117083D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BB94A-1878-4C40-AD9E-3CFA7A03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FB183-95B8-427F-ADF3-05E06548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E2337-D393-42C2-ADC8-0633D948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4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B143-A0FA-4EEB-A2F8-7262A1051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1B9C50-0EF8-489A-9782-C5F8AD236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F9FEE-E7FE-4993-8973-5B423F771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00AD4-6117-4CF3-B68C-BD54D6483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07264-E90A-40E2-9D2C-25ACA283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765B4-60B3-4155-B48D-6AD669C8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6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39C067-0A9F-49D3-B73F-A248B4C1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D01A-D39B-4B45-9E4B-88D0E156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6784A-640E-444C-BA64-169FD6EEFD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1F04-CF5B-4381-89CD-D219D94A7FC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CC4AD-CB1B-413F-9AB4-B09A63919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C2C6F-942B-45F2-B908-D0D7E7590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367A1-D6E1-4439-8351-810E7DE97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4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77BC8727-AFAA-C55E-28A2-6FD2A833FA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F6AB9-6060-4F7C-904F-16020638E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Road Lane Detection Using Computer Vision and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7330C-EF74-4F74-9303-37DA1C3CC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-Aishwarya Madupuri Suresh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-Gowri Kurthkoti Sridhara Rao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-Sivakami Thinnappan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6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CD908ED-CD12-41A5-AA3B-277E6E3E9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Implementation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2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(CV)</a:t>
            </a:r>
          </a:p>
        </p:txBody>
      </p:sp>
      <p:pic>
        <p:nvPicPr>
          <p:cNvPr id="4" name="test_video_1(CV)">
            <a:hlinkClick r:id="" action="ppaction://media"/>
            <a:extLst>
              <a:ext uri="{FF2B5EF4-FFF2-40B4-BE49-F238E27FC236}">
                <a16:creationId xmlns:a16="http://schemas.microsoft.com/office/drawing/2014/main" id="{C965D0BF-7536-47F4-8696-4B37AF34B0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374"/>
          <a:stretch/>
        </p:blipFill>
        <p:spPr>
          <a:xfrm>
            <a:off x="2004365" y="1599027"/>
            <a:ext cx="8183270" cy="491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(Deep Learning)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test_video_1(DL)">
            <a:hlinkClick r:id="" action="ppaction://media"/>
            <a:extLst>
              <a:ext uri="{FF2B5EF4-FFF2-40B4-BE49-F238E27FC236}">
                <a16:creationId xmlns:a16="http://schemas.microsoft.com/office/drawing/2014/main" id="{9C0701A2-36AA-41C8-BBEC-85502D8E53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4513" y="1825625"/>
            <a:ext cx="3481387" cy="4351338"/>
          </a:xfrm>
        </p:spPr>
      </p:pic>
    </p:spTree>
    <p:extLst>
      <p:ext uri="{BB962C8B-B14F-4D97-AF65-F5344CB8AC3E}">
        <p14:creationId xmlns:p14="http://schemas.microsoft.com/office/powerpoint/2010/main" val="21131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Observations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(CV)</a:t>
            </a:r>
          </a:p>
        </p:txBody>
      </p:sp>
      <p:pic>
        <p:nvPicPr>
          <p:cNvPr id="6" name="test_video_2(CV)">
            <a:hlinkClick r:id="" action="ppaction://media"/>
            <a:extLst>
              <a:ext uri="{FF2B5EF4-FFF2-40B4-BE49-F238E27FC236}">
                <a16:creationId xmlns:a16="http://schemas.microsoft.com/office/drawing/2014/main" id="{ED52BCFF-85D5-484F-8FDF-D13ECA4CE7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821"/>
          <a:stretch/>
        </p:blipFill>
        <p:spPr>
          <a:xfrm>
            <a:off x="2062434" y="1652700"/>
            <a:ext cx="8199120" cy="4852483"/>
          </a:xfrm>
        </p:spPr>
      </p:pic>
    </p:spTree>
    <p:extLst>
      <p:ext uri="{BB962C8B-B14F-4D97-AF65-F5344CB8AC3E}">
        <p14:creationId xmlns:p14="http://schemas.microsoft.com/office/powerpoint/2010/main" val="341507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Observations (</a:t>
            </a:r>
            <a:r>
              <a:rPr lang="en-US" sz="3200" dirty="0">
                <a:solidFill>
                  <a:schemeClr val="bg1"/>
                </a:solidFill>
              </a:rPr>
              <a:t>Deep Learning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test_video_2(DL)">
            <a:hlinkClick r:id="" action="ppaction://media"/>
            <a:extLst>
              <a:ext uri="{FF2B5EF4-FFF2-40B4-BE49-F238E27FC236}">
                <a16:creationId xmlns:a16="http://schemas.microsoft.com/office/drawing/2014/main" id="{5F920D23-46E2-4168-AB17-1296293E8C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90670" y="1621294"/>
            <a:ext cx="4010660" cy="5012869"/>
          </a:xfrm>
        </p:spPr>
      </p:pic>
    </p:spTree>
    <p:extLst>
      <p:ext uri="{BB962C8B-B14F-4D97-AF65-F5344CB8AC3E}">
        <p14:creationId xmlns:p14="http://schemas.microsoft.com/office/powerpoint/2010/main" val="398324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8ED64-5714-438F-9E6C-670D9F798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00" y="2219323"/>
            <a:ext cx="6002110" cy="4071933"/>
          </a:xfrm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Both the methods were implemented, and the results were observed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CV method provides faulty results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deviating the detected lanes further away from the actual lines, but it is computationally in-expensive.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Deep learning method can perform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accurately for almost all the input videos, but it is computationally expensive.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oth the approaches have their own advantages and disadvantages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In an ideal scenario, it would be best if deep learning methods can be made computationally in-expensive.</a:t>
            </a:r>
            <a:endParaRPr lang="en-US" sz="2000" dirty="0"/>
          </a:p>
        </p:txBody>
      </p:sp>
      <p:pic>
        <p:nvPicPr>
          <p:cNvPr id="11" name="Picture 4" descr="Light trail in front of a car">
            <a:extLst>
              <a:ext uri="{FF2B5EF4-FFF2-40B4-BE49-F238E27FC236}">
                <a16:creationId xmlns:a16="http://schemas.microsoft.com/office/drawing/2014/main" id="{5996F7F6-5EE2-A23A-DBDE-3FCC525D9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2" r="2716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473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Light trail in front of a car">
            <a:extLst>
              <a:ext uri="{FF2B5EF4-FFF2-40B4-BE49-F238E27FC236}">
                <a16:creationId xmlns:a16="http://schemas.microsoft.com/office/drawing/2014/main" id="{5996F7F6-5EE2-A23A-DBDE-3FCC525D9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949" r="3425" b="383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Thank you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25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Light trail in front of a car">
            <a:extLst>
              <a:ext uri="{FF2B5EF4-FFF2-40B4-BE49-F238E27FC236}">
                <a16:creationId xmlns:a16="http://schemas.microsoft.com/office/drawing/2014/main" id="{5996F7F6-5EE2-A23A-DBDE-3FCC525D9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91" b="197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6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8ED64-5714-438F-9E6C-670D9F798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400" dirty="0"/>
              <a:t>Autonomous cars is a popular topic where computer vision is applied.</a:t>
            </a:r>
          </a:p>
          <a:p>
            <a:r>
              <a:rPr lang="en-US" sz="2400" b="0" i="0" dirty="0">
                <a:effectLst/>
              </a:rPr>
              <a:t>Driver support technology reduces the workload on the driver which includes intelligent or adaptive cruise control, lane-keeping assists, and hands-free capability</a:t>
            </a:r>
          </a:p>
          <a:p>
            <a:r>
              <a:rPr lang="en-US" sz="2400" b="0" i="0" dirty="0">
                <a:effectLst/>
              </a:rPr>
              <a:t>An autonomous car is a vehicle capable of sensing its environment and operating without human involvement.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672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8ED64-5714-438F-9E6C-670D9F798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 lnSpcReduction="10000"/>
          </a:bodyPr>
          <a:lstStyle/>
          <a:p>
            <a:r>
              <a:rPr lang="en-US" sz="2000" b="0" i="0" dirty="0">
                <a:effectLst/>
              </a:rPr>
              <a:t>Autonomous cars rely on sensors, actuators, complex algorithms, machine learning systems, and powerful processors to execute software. </a:t>
            </a:r>
          </a:p>
          <a:p>
            <a:r>
              <a:rPr lang="en-US" sz="2000" b="0" i="0" dirty="0">
                <a:effectLst/>
              </a:rPr>
              <a:t>Radar sensors monitor the position of nearby vehicles.</a:t>
            </a:r>
            <a:endParaRPr lang="en-US" sz="2000" dirty="0"/>
          </a:p>
          <a:p>
            <a:r>
              <a:rPr lang="en-US" sz="2000" b="0" i="0" dirty="0">
                <a:effectLst/>
              </a:rPr>
              <a:t>Video cameras detect traffic lights, read road signs, track other vehicles, look for pedestrians and carry out lane assistance. </a:t>
            </a:r>
          </a:p>
          <a:p>
            <a:r>
              <a:rPr lang="en-US" sz="2000" b="0" i="0" dirty="0">
                <a:effectLst/>
              </a:rPr>
              <a:t>Sophisticated software then processes all this sensory input, plots a path, and sends instructions to the car’s actuators, which control acceleration, braking, and steering.</a:t>
            </a:r>
            <a:endParaRPr lang="en-US" sz="2000" dirty="0"/>
          </a:p>
          <a:p>
            <a:endParaRPr lang="en-US" sz="1900" dirty="0"/>
          </a:p>
        </p:txBody>
      </p:sp>
      <p:pic>
        <p:nvPicPr>
          <p:cNvPr id="11" name="Picture 4" descr="Light trail in front of a car">
            <a:extLst>
              <a:ext uri="{FF2B5EF4-FFF2-40B4-BE49-F238E27FC236}">
                <a16:creationId xmlns:a16="http://schemas.microsoft.com/office/drawing/2014/main" id="{5996F7F6-5EE2-A23A-DBDE-3FCC525D9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2" r="2716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126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36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38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make a vehicle autonomous. Key aspects of autonomous vehicles | by  Manuel Silverio | Towards Data Science">
            <a:extLst>
              <a:ext uri="{FF2B5EF4-FFF2-40B4-BE49-F238E27FC236}">
                <a16:creationId xmlns:a16="http://schemas.microsoft.com/office/drawing/2014/main" id="{5BC972F1-0D29-44C5-9226-05D479244D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" r="-1" b="5326"/>
          <a:stretch/>
        </p:blipFill>
        <p:spPr bwMode="auto">
          <a:xfrm>
            <a:off x="838200" y="233807"/>
            <a:ext cx="10468866" cy="588873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85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Light trail in front of a car">
            <a:extLst>
              <a:ext uri="{FF2B5EF4-FFF2-40B4-BE49-F238E27FC236}">
                <a16:creationId xmlns:a16="http://schemas.microsoft.com/office/drawing/2014/main" id="{5996F7F6-5EE2-A23A-DBDE-3FCC525D9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5" r="17016"/>
          <a:stretch/>
        </p:blipFill>
        <p:spPr>
          <a:xfrm>
            <a:off x="4332200" y="10"/>
            <a:ext cx="7859800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A18F2D3-DD91-06DB-0FA2-2ECB0AA0C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1310310"/>
              </p:ext>
            </p:extLst>
          </p:nvPr>
        </p:nvGraphicFramePr>
        <p:xfrm>
          <a:off x="376046" y="1690688"/>
          <a:ext cx="5007075" cy="4271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508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Approaches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AC24C78-DBA7-BFAB-00CA-50D210468D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14839"/>
              </p:ext>
            </p:extLst>
          </p:nvPr>
        </p:nvGraphicFramePr>
        <p:xfrm>
          <a:off x="684279" y="2219323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4" descr="Light trail in front of a car">
            <a:extLst>
              <a:ext uri="{FF2B5EF4-FFF2-40B4-BE49-F238E27FC236}">
                <a16:creationId xmlns:a16="http://schemas.microsoft.com/office/drawing/2014/main" id="{5996F7F6-5EE2-A23A-DBDE-3FCC525D90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422" r="2716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1834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C94856-200D-405A-AB35-F9553D46E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6015897" cy="1492132"/>
          </a:xfrm>
        </p:spPr>
        <p:txBody>
          <a:bodyPr anchor="t">
            <a:normAutofit/>
          </a:bodyPr>
          <a:lstStyle/>
          <a:p>
            <a:r>
              <a:rPr lang="en-US"/>
              <a:t>Computer Vision approach</a:t>
            </a:r>
          </a:p>
        </p:txBody>
      </p:sp>
      <p:pic>
        <p:nvPicPr>
          <p:cNvPr id="11" name="Picture 4" descr="Light trail in front of a car">
            <a:extLst>
              <a:ext uri="{FF2B5EF4-FFF2-40B4-BE49-F238E27FC236}">
                <a16:creationId xmlns:a16="http://schemas.microsoft.com/office/drawing/2014/main" id="{5996F7F6-5EE2-A23A-DBDE-3FCC525D9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7" r="28053"/>
          <a:stretch/>
        </p:blipFill>
        <p:spPr>
          <a:xfrm>
            <a:off x="7389812" y="10"/>
            <a:ext cx="4802188" cy="6857990"/>
          </a:xfrm>
          <a:custGeom>
            <a:avLst/>
            <a:gdLst/>
            <a:ahLst/>
            <a:cxnLst/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lnTo>
                  <a:pt x="0" y="0"/>
                </a:lnTo>
                <a:close/>
              </a:path>
            </a:pathLst>
          </a:cu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7D5DF02-3318-0FA6-02EE-F08090476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877463"/>
              </p:ext>
            </p:extLst>
          </p:nvPr>
        </p:nvGraphicFramePr>
        <p:xfrm>
          <a:off x="765051" y="2286000"/>
          <a:ext cx="6015897" cy="384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1984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4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6ABA82E-3483-4A05-ADB1-36734F36F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88770"/>
            <a:ext cx="10905066" cy="36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39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DEE2-0391-4124-A2BD-0CB8B7D4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6015897" cy="1492132"/>
          </a:xfrm>
        </p:spPr>
        <p:txBody>
          <a:bodyPr anchor="t">
            <a:normAutofit/>
          </a:bodyPr>
          <a:lstStyle/>
          <a:p>
            <a:r>
              <a:rPr lang="en-US" dirty="0"/>
              <a:t>Deep Learning </a:t>
            </a:r>
            <a:br>
              <a:rPr lang="en-US" dirty="0"/>
            </a:br>
            <a:r>
              <a:rPr lang="en-US" dirty="0"/>
              <a:t>Approach</a:t>
            </a:r>
          </a:p>
        </p:txBody>
      </p:sp>
      <p:pic>
        <p:nvPicPr>
          <p:cNvPr id="11" name="Picture 4" descr="Light trail in front of a car">
            <a:extLst>
              <a:ext uri="{FF2B5EF4-FFF2-40B4-BE49-F238E27FC236}">
                <a16:creationId xmlns:a16="http://schemas.microsoft.com/office/drawing/2014/main" id="{5996F7F6-5EE2-A23A-DBDE-3FCC525D9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7" r="28053"/>
          <a:stretch/>
        </p:blipFill>
        <p:spPr>
          <a:xfrm>
            <a:off x="7389812" y="10"/>
            <a:ext cx="4802188" cy="6857990"/>
          </a:xfrm>
          <a:custGeom>
            <a:avLst/>
            <a:gdLst/>
            <a:ahLst/>
            <a:cxnLst/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lnTo>
                  <a:pt x="0" y="0"/>
                </a:lnTo>
                <a:close/>
              </a:path>
            </a:pathLst>
          </a:cu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7D5DF02-3318-0FA6-02EE-F08090476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862082"/>
              </p:ext>
            </p:extLst>
          </p:nvPr>
        </p:nvGraphicFramePr>
        <p:xfrm>
          <a:off x="765051" y="2286000"/>
          <a:ext cx="6015897" cy="384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6264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394</Words>
  <Application>Microsoft Office PowerPoint</Application>
  <PresentationFormat>Widescreen</PresentationFormat>
  <Paragraphs>57</Paragraphs>
  <Slides>16</Slides>
  <Notes>13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Road Lane Detection Using Computer Vision and Deep Learning</vt:lpstr>
      <vt:lpstr>Introduction</vt:lpstr>
      <vt:lpstr>Background</vt:lpstr>
      <vt:lpstr>PowerPoint Presentation</vt:lpstr>
      <vt:lpstr>Objectives</vt:lpstr>
      <vt:lpstr>Approaches</vt:lpstr>
      <vt:lpstr>Computer Vision approach</vt:lpstr>
      <vt:lpstr>PowerPoint Presentation</vt:lpstr>
      <vt:lpstr>Deep Learning  Approach</vt:lpstr>
      <vt:lpstr>Implementation</vt:lpstr>
      <vt:lpstr>Results (CV)</vt:lpstr>
      <vt:lpstr>Results (Deep Learning)</vt:lpstr>
      <vt:lpstr>Observations (CV)</vt:lpstr>
      <vt:lpstr>Observations (Deep Learning)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Lane Detection Using Computer Vision and Deep Learning</dc:title>
  <dc:creator>Sivakami Thinnappan</dc:creator>
  <cp:lastModifiedBy>Gowri Kurthkoti Sridhara Rao</cp:lastModifiedBy>
  <cp:revision>3</cp:revision>
  <dcterms:created xsi:type="dcterms:W3CDTF">2022-04-21T21:49:10Z</dcterms:created>
  <dcterms:modified xsi:type="dcterms:W3CDTF">2022-04-22T05:43:30Z</dcterms:modified>
</cp:coreProperties>
</file>